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6"/>
  </p:notesMasterIdLst>
  <p:handoutMasterIdLst>
    <p:handoutMasterId r:id="rId27"/>
  </p:handoutMasterIdLst>
  <p:sldIdLst>
    <p:sldId id="292" r:id="rId5"/>
    <p:sldId id="294" r:id="rId6"/>
    <p:sldId id="300" r:id="rId7"/>
    <p:sldId id="303" r:id="rId8"/>
    <p:sldId id="304" r:id="rId9"/>
    <p:sldId id="261" r:id="rId10"/>
    <p:sldId id="286" r:id="rId11"/>
    <p:sldId id="287" r:id="rId12"/>
    <p:sldId id="288" r:id="rId13"/>
    <p:sldId id="295" r:id="rId14"/>
    <p:sldId id="299" r:id="rId15"/>
    <p:sldId id="302" r:id="rId16"/>
    <p:sldId id="305" r:id="rId17"/>
    <p:sldId id="306" r:id="rId18"/>
    <p:sldId id="307" r:id="rId19"/>
    <p:sldId id="308" r:id="rId20"/>
    <p:sldId id="257" r:id="rId21"/>
    <p:sldId id="301" r:id="rId22"/>
    <p:sldId id="298" r:id="rId23"/>
    <p:sldId id="269" r:id="rId24"/>
    <p:sldId id="30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F375AE1-42F2-46B0-9E5A-B271083C20C3}">
          <p14:sldIdLst>
            <p14:sldId id="292"/>
            <p14:sldId id="294"/>
            <p14:sldId id="300"/>
            <p14:sldId id="303"/>
            <p14:sldId id="304"/>
            <p14:sldId id="261"/>
            <p14:sldId id="286"/>
            <p14:sldId id="287"/>
            <p14:sldId id="288"/>
            <p14:sldId id="295"/>
            <p14:sldId id="299"/>
            <p14:sldId id="302"/>
            <p14:sldId id="305"/>
            <p14:sldId id="306"/>
            <p14:sldId id="307"/>
            <p14:sldId id="308"/>
            <p14:sldId id="257"/>
            <p14:sldId id="301"/>
            <p14:sldId id="298"/>
            <p14:sldId id="269"/>
            <p14:sldId id="30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9322"/>
    <a:srgbClr val="103350"/>
    <a:srgbClr val="0C4360"/>
    <a:srgbClr val="1B6872"/>
    <a:srgbClr val="63B7C6"/>
    <a:srgbClr val="002136"/>
    <a:srgbClr val="0C75AC"/>
    <a:srgbClr val="0024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7" d="100"/>
          <a:sy n="67" d="100"/>
        </p:scale>
        <p:origin x="644" y="72"/>
      </p:cViewPr>
      <p:guideLst>
        <p:guide orient="horz" pos="2160"/>
        <p:guide pos="3840"/>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2FF6B6-4F8A-40F7-B5F4-FC3996824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910A999-F365-48DF-976A-0517FE045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A5457B-CDAE-4DEB-AEC8-C82DE2312E37}" type="datetimeFigureOut">
              <a:rPr lang="en-US" smtClean="0"/>
              <a:t>8/6/2021</a:t>
            </a:fld>
            <a:endParaRPr lang="en-US" dirty="0"/>
          </a:p>
        </p:txBody>
      </p:sp>
      <p:sp>
        <p:nvSpPr>
          <p:cNvPr id="4" name="Footer Placeholder 3">
            <a:extLst>
              <a:ext uri="{FF2B5EF4-FFF2-40B4-BE49-F238E27FC236}">
                <a16:creationId xmlns:a16="http://schemas.microsoft.com/office/drawing/2014/main" id="{F8735C90-ADBF-4B9E-BE88-E1C8F83EB4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506A01-6D0A-45EF-A584-05A3361D66F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831430A-4AA4-45C8-AC23-CD6B61C41A4C}" type="slidenum">
              <a:rPr lang="en-US" smtClean="0"/>
              <a:t>‹#›</a:t>
            </a:fld>
            <a:endParaRPr lang="en-US" dirty="0"/>
          </a:p>
        </p:txBody>
      </p:sp>
    </p:spTree>
    <p:extLst>
      <p:ext uri="{BB962C8B-B14F-4D97-AF65-F5344CB8AC3E}">
        <p14:creationId xmlns:p14="http://schemas.microsoft.com/office/powerpoint/2010/main" val="105990097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0B78EA-28CE-41D8-9043-90E391E5F567}" type="datetimeFigureOut">
              <a:rPr lang="en-US" noProof="0" smtClean="0"/>
              <a:t>8/6/2021</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34D747-9380-41EE-9946-EC9EC0CA5D1E}" type="slidenum">
              <a:rPr lang="en-US" noProof="0" smtClean="0"/>
              <a:t>‹#›</a:t>
            </a:fld>
            <a:endParaRPr lang="en-US" noProof="0" dirty="0"/>
          </a:p>
        </p:txBody>
      </p:sp>
    </p:spTree>
    <p:extLst>
      <p:ext uri="{BB962C8B-B14F-4D97-AF65-F5344CB8AC3E}">
        <p14:creationId xmlns:p14="http://schemas.microsoft.com/office/powerpoint/2010/main" val="3827727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7" name="Group 6">
            <a:extLst>
              <a:ext uri="{FF2B5EF4-FFF2-40B4-BE49-F238E27FC236}">
                <a16:creationId xmlns:a16="http://schemas.microsoft.com/office/drawing/2014/main" id="{4CA15AFD-4983-47DD-9ED0-D3B27E5A096F}"/>
              </a:ext>
            </a:extLst>
          </p:cNvPr>
          <p:cNvGrpSpPr/>
          <p:nvPr userDrawn="1"/>
        </p:nvGrpSpPr>
        <p:grpSpPr>
          <a:xfrm>
            <a:off x="-1604709" y="-3756"/>
            <a:ext cx="13796710" cy="6861756"/>
            <a:chOff x="-1604709" y="-3756"/>
            <a:chExt cx="13796710" cy="6861756"/>
          </a:xfrm>
        </p:grpSpPr>
        <p:grpSp>
          <p:nvGrpSpPr>
            <p:cNvPr id="8" name="Group 7">
              <a:extLst>
                <a:ext uri="{FF2B5EF4-FFF2-40B4-BE49-F238E27FC236}">
                  <a16:creationId xmlns:a16="http://schemas.microsoft.com/office/drawing/2014/main" id="{2222D5E2-E9B4-4180-98B8-4E514C9ADB28}"/>
                </a:ext>
              </a:extLst>
            </p:cNvPr>
            <p:cNvGrpSpPr/>
            <p:nvPr/>
          </p:nvGrpSpPr>
          <p:grpSpPr>
            <a:xfrm>
              <a:off x="-16298" y="0"/>
              <a:ext cx="12208299" cy="6858000"/>
              <a:chOff x="-16298" y="0"/>
              <a:chExt cx="12208299" cy="6858000"/>
            </a:xfrm>
          </p:grpSpPr>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ight Triangle 16">
                <a:extLst>
                  <a:ext uri="{FF2B5EF4-FFF2-40B4-BE49-F238E27FC236}">
                    <a16:creationId xmlns:a16="http://schemas.microsoft.com/office/drawing/2014/main" id="{8DCD5806-2A2F-4ABF-8057-245681C498E6}"/>
                  </a:ext>
                </a:extLst>
              </p:cNvPr>
              <p:cNvSpPr/>
              <p:nvPr/>
            </p:nvSpPr>
            <p:spPr>
              <a:xfrm rot="16200000" flipH="1" flipV="1">
                <a:off x="24625" y="-4746"/>
                <a:ext cx="2819399" cy="2828891"/>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p:nvSpPr>
            <p:spPr>
              <a:xfrm rot="16200000" flipH="1" flipV="1">
                <a:off x="4418" y="-4422"/>
                <a:ext cx="2627088" cy="263593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p:nvSpPr>
            <p:spPr>
              <a:xfrm rot="16200000" flipH="1" flipV="1">
                <a:off x="-12263" y="-4034"/>
                <a:ext cx="2397087" cy="2405158"/>
              </a:xfrm>
              <a:prstGeom prst="rtTriangl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9" name="Freeform: Shape 12">
              <a:extLst>
                <a:ext uri="{FF2B5EF4-FFF2-40B4-BE49-F238E27FC236}">
                  <a16:creationId xmlns:a16="http://schemas.microsoft.com/office/drawing/2014/main" id="{E3AAB79D-382D-4A95-965E-526B6A681DA7}"/>
                </a:ext>
              </a:extLst>
            </p:cNvPr>
            <p:cNvSpPr/>
            <p:nvPr/>
          </p:nvSpPr>
          <p:spPr>
            <a:xfrm rot="18900000" flipH="1">
              <a:off x="-1604709" y="1397837"/>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C0A22127-2B4A-4B15-B0A9-F019A30347A1}"/>
                </a:ext>
              </a:extLst>
            </p:cNvPr>
            <p:cNvSpPr/>
            <p:nvPr/>
          </p:nvSpPr>
          <p:spPr>
            <a:xfrm rot="18900000">
              <a:off x="-861777" y="-3756"/>
              <a:ext cx="2676646" cy="1356876"/>
            </a:xfrm>
            <a:custGeom>
              <a:avLst/>
              <a:gdLst>
                <a:gd name="connsiteX0" fmla="*/ 1319770 w 2676646"/>
                <a:gd name="connsiteY0" fmla="*/ 0 h 1356876"/>
                <a:gd name="connsiteX1" fmla="*/ 2676646 w 2676646"/>
                <a:gd name="connsiteY1" fmla="*/ 1356876 h 1356876"/>
                <a:gd name="connsiteX2" fmla="*/ 0 w 2676646"/>
                <a:gd name="connsiteY2" fmla="*/ 1356876 h 1356876"/>
                <a:gd name="connsiteX3" fmla="*/ 0 w 2676646"/>
                <a:gd name="connsiteY3" fmla="*/ 1319770 h 1356876"/>
              </a:gdLst>
              <a:ahLst/>
              <a:cxnLst>
                <a:cxn ang="0">
                  <a:pos x="connsiteX0" y="connsiteY0"/>
                </a:cxn>
                <a:cxn ang="0">
                  <a:pos x="connsiteX1" y="connsiteY1"/>
                </a:cxn>
                <a:cxn ang="0">
                  <a:pos x="connsiteX2" y="connsiteY2"/>
                </a:cxn>
                <a:cxn ang="0">
                  <a:pos x="connsiteX3" y="connsiteY3"/>
                </a:cxn>
              </a:cxnLst>
              <a:rect l="l" t="t" r="r" b="b"/>
              <a:pathLst>
                <a:path w="2676646" h="1356876">
                  <a:moveTo>
                    <a:pt x="1319770" y="0"/>
                  </a:moveTo>
                  <a:lnTo>
                    <a:pt x="2676646" y="1356876"/>
                  </a:lnTo>
                  <a:lnTo>
                    <a:pt x="0" y="1356876"/>
                  </a:lnTo>
                  <a:lnTo>
                    <a:pt x="0" y="1319770"/>
                  </a:lnTo>
                  <a:close/>
                </a:path>
              </a:pathLst>
            </a:custGeom>
            <a:pattFill prst="wdUpDiag">
              <a:fgClr>
                <a:schemeClr val="accent2"/>
              </a:fgClr>
              <a:bgClr>
                <a:schemeClr val="accent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2">
              <a:extLst>
                <a:ext uri="{FF2B5EF4-FFF2-40B4-BE49-F238E27FC236}">
                  <a16:creationId xmlns:a16="http://schemas.microsoft.com/office/drawing/2014/main" id="{F04D9FDC-1B67-4254-9535-CD32E81F0C3E}"/>
                </a:ext>
              </a:extLst>
            </p:cNvPr>
            <p:cNvSpPr/>
            <p:nvPr/>
          </p:nvSpPr>
          <p:spPr>
            <a:xfrm rot="13500000">
              <a:off x="-1226102" y="1737462"/>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2" name="Group 11">
              <a:extLst>
                <a:ext uri="{FF2B5EF4-FFF2-40B4-BE49-F238E27FC236}">
                  <a16:creationId xmlns:a16="http://schemas.microsoft.com/office/drawing/2014/main" id="{0A86C4EA-4CF8-4531-845D-4FCB1E2F7422}"/>
                </a:ext>
              </a:extLst>
            </p:cNvPr>
            <p:cNvGrpSpPr/>
            <p:nvPr/>
          </p:nvGrpSpPr>
          <p:grpSpPr>
            <a:xfrm>
              <a:off x="-760406" y="4672937"/>
              <a:ext cx="1520812" cy="1520812"/>
              <a:chOff x="-1604709" y="3012880"/>
              <a:chExt cx="3211378" cy="3211378"/>
            </a:xfrm>
          </p:grpSpPr>
          <p:sp>
            <p:nvSpPr>
              <p:cNvPr id="13" name="Freeform: Shape 12">
                <a:extLst>
                  <a:ext uri="{FF2B5EF4-FFF2-40B4-BE49-F238E27FC236}">
                    <a16:creationId xmlns:a16="http://schemas.microsoft.com/office/drawing/2014/main" id="{1101B195-C112-4D20-8D19-4D22479B150D}"/>
                  </a:ext>
                </a:extLst>
              </p:cNvPr>
              <p:cNvSpPr/>
              <p:nvPr/>
            </p:nvSpPr>
            <p:spPr>
              <a:xfrm rot="18900000" flipH="1">
                <a:off x="-1604709" y="3012880"/>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2">
                <a:extLst>
                  <a:ext uri="{FF2B5EF4-FFF2-40B4-BE49-F238E27FC236}">
                    <a16:creationId xmlns:a16="http://schemas.microsoft.com/office/drawing/2014/main" id="{CA755F1F-9955-4CBB-8F34-F7801CA44CE7}"/>
                  </a:ext>
                </a:extLst>
              </p:cNvPr>
              <p:cNvSpPr/>
              <p:nvPr/>
            </p:nvSpPr>
            <p:spPr>
              <a:xfrm rot="13500000">
                <a:off x="-1226102" y="3352505"/>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sp>
        <p:nvSpPr>
          <p:cNvPr id="2" name="Title 1">
            <a:extLst>
              <a:ext uri="{FF2B5EF4-FFF2-40B4-BE49-F238E27FC236}">
                <a16:creationId xmlns:a16="http://schemas.microsoft.com/office/drawing/2014/main" id="{9E597736-C478-4C26-9BAF-205FE31E977C}"/>
              </a:ext>
            </a:extLst>
          </p:cNvPr>
          <p:cNvSpPr>
            <a:spLocks noGrp="1"/>
          </p:cNvSpPr>
          <p:nvPr>
            <p:ph type="ctrTitle" hasCustomPrompt="1"/>
          </p:nvPr>
        </p:nvSpPr>
        <p:spPr>
          <a:xfrm>
            <a:off x="2761488" y="2395728"/>
            <a:ext cx="7077456" cy="1243584"/>
          </a:xfrm>
        </p:spPr>
        <p:txBody>
          <a:bodyPr vert="horz" lIns="91440" tIns="45720" rIns="91440" bIns="45720" rtlCol="0" anchor="b">
            <a:noAutofit/>
          </a:bodyPr>
          <a:lstStyle>
            <a:lvl1pPr>
              <a:defRPr lang="en-GB" sz="6600" b="1" dirty="0">
                <a:solidFill>
                  <a:schemeClr val="accent2"/>
                </a:solidFill>
                <a:latin typeface="+mj-lt"/>
                <a:ea typeface="Tahoma" panose="020B0604030504040204" pitchFamily="34" charset="0"/>
                <a:cs typeface="Tahoma" panose="020B0604030504040204" pitchFamily="34" charset="0"/>
              </a:defRPr>
            </a:lvl1pPr>
          </a:lstStyle>
          <a:p>
            <a:pPr lvl="0"/>
            <a:r>
              <a:rPr lang="en-US" noProof="0"/>
              <a:t>TITLE</a:t>
            </a:r>
          </a:p>
        </p:txBody>
      </p:sp>
      <p:sp>
        <p:nvSpPr>
          <p:cNvPr id="3" name="Subtitle 2">
            <a:extLst>
              <a:ext uri="{FF2B5EF4-FFF2-40B4-BE49-F238E27FC236}">
                <a16:creationId xmlns:a16="http://schemas.microsoft.com/office/drawing/2014/main" id="{C3D2DEF0-A0B0-4CFE-B67D-A9D75E2368DC}"/>
              </a:ext>
            </a:extLst>
          </p:cNvPr>
          <p:cNvSpPr>
            <a:spLocks noGrp="1"/>
          </p:cNvSpPr>
          <p:nvPr>
            <p:ph type="subTitle" idx="1"/>
          </p:nvPr>
        </p:nvSpPr>
        <p:spPr>
          <a:xfrm>
            <a:off x="2761488" y="3721608"/>
            <a:ext cx="7077456" cy="868680"/>
          </a:xfrm>
        </p:spPr>
        <p:txBody>
          <a:bodyPr vert="horz" lIns="91440" tIns="45720" rIns="91440" bIns="45720" rtlCol="0">
            <a:normAutofit/>
          </a:bodyPr>
          <a:lstStyle>
            <a:lvl1pPr marL="0" indent="0">
              <a:buNone/>
              <a:defRPr lang="en-GB" sz="1800" spc="300" dirty="0">
                <a:solidFill>
                  <a:schemeClr val="bg1"/>
                </a:solidFill>
                <a:latin typeface="+mn-lt"/>
                <a:cs typeface="Arial" panose="020B0604020202020204" pitchFamily="34" charset="0"/>
              </a:defRPr>
            </a:lvl1pPr>
          </a:lstStyle>
          <a:p>
            <a:pPr marL="228600" lvl="0" indent="-228600"/>
            <a:r>
              <a:rPr lang="en-US" noProof="0"/>
              <a:t>Click to edit Master subtitle style</a:t>
            </a:r>
          </a:p>
        </p:txBody>
      </p:sp>
    </p:spTree>
    <p:extLst>
      <p:ext uri="{BB962C8B-B14F-4D97-AF65-F5344CB8AC3E}">
        <p14:creationId xmlns:p14="http://schemas.microsoft.com/office/powerpoint/2010/main" val="43695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796BFF-6E5F-4DE7-B193-F501FC094D63}"/>
              </a:ext>
            </a:extLst>
          </p:cNvPr>
          <p:cNvSpPr>
            <a:spLocks noGrp="1"/>
          </p:cNvSpPr>
          <p:nvPr>
            <p:ph sz="half" idx="1"/>
          </p:nvPr>
        </p:nvSpPr>
        <p:spPr>
          <a:xfrm>
            <a:off x="443365" y="1517715"/>
            <a:ext cx="5184437" cy="4659248"/>
          </a:xfrm>
        </p:spPr>
        <p:txBody>
          <a:bodyPr>
            <a:normAutofit/>
          </a:bodyPr>
          <a:lstStyle>
            <a:lvl1pPr marL="457200" indent="-457200">
              <a:buFont typeface="Arial" panose="020B0604020202020204" pitchFamily="34" charset="0"/>
              <a:buChar char="•"/>
              <a:defRPr sz="2000">
                <a:solidFill>
                  <a:schemeClr val="bg1"/>
                </a:solidFill>
              </a:defRPr>
            </a:lvl1pPr>
            <a:lvl2pPr marL="800100" indent="-342900">
              <a:buFont typeface="Arial" panose="020B0604020202020204" pitchFamily="34" charset="0"/>
              <a:buChar char="•"/>
              <a:defRPr sz="1800">
                <a:solidFill>
                  <a:schemeClr val="bg1"/>
                </a:solidFill>
              </a:defRPr>
            </a:lvl2pPr>
            <a:lvl3pPr marL="1257300" indent="-342900">
              <a:buFont typeface="Arial" panose="020B0604020202020204" pitchFamily="34" charset="0"/>
              <a:buChar char="•"/>
              <a:defRPr sz="1600">
                <a:solidFill>
                  <a:schemeClr val="bg1"/>
                </a:solidFill>
              </a:defRPr>
            </a:lvl3pPr>
            <a:lvl4pPr marL="1657350" indent="-285750">
              <a:buFont typeface="Arial" panose="020B0604020202020204" pitchFamily="34" charset="0"/>
              <a:buChar char="•"/>
              <a:defRPr sz="1400">
                <a:solidFill>
                  <a:schemeClr val="bg1"/>
                </a:solidFill>
              </a:defRPr>
            </a:lvl4pPr>
            <a:lvl5pPr marL="2114550" indent="-285750">
              <a:buFont typeface="Arial" panose="020B0604020202020204" pitchFamily="34" charset="0"/>
              <a:buChar cha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1" name="Content Placeholder 3">
            <a:extLst>
              <a:ext uri="{FF2B5EF4-FFF2-40B4-BE49-F238E27FC236}">
                <a16:creationId xmlns:a16="http://schemas.microsoft.com/office/drawing/2014/main" id="{78622754-CA4D-4C27-A37F-B26E7B4C9CA2}"/>
              </a:ext>
            </a:extLst>
          </p:cNvPr>
          <p:cNvSpPr>
            <a:spLocks noGrp="1"/>
          </p:cNvSpPr>
          <p:nvPr>
            <p:ph sz="half" idx="2"/>
          </p:nvPr>
        </p:nvSpPr>
        <p:spPr>
          <a:xfrm>
            <a:off x="6474163" y="1517715"/>
            <a:ext cx="5184437" cy="465924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999597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ategor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0" name="Picture Placeholder 8">
            <a:extLst>
              <a:ext uri="{FF2B5EF4-FFF2-40B4-BE49-F238E27FC236}">
                <a16:creationId xmlns:a16="http://schemas.microsoft.com/office/drawing/2014/main" id="{6D00E6B4-1CBE-404E-B943-5F1832320C1C}"/>
              </a:ext>
            </a:extLst>
          </p:cNvPr>
          <p:cNvSpPr>
            <a:spLocks noGrp="1"/>
          </p:cNvSpPr>
          <p:nvPr>
            <p:ph type="pic" sz="quarter" idx="13"/>
          </p:nvPr>
        </p:nvSpPr>
        <p:spPr>
          <a:xfrm>
            <a:off x="978212"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1" name="Picture Placeholder 8">
            <a:extLst>
              <a:ext uri="{FF2B5EF4-FFF2-40B4-BE49-F238E27FC236}">
                <a16:creationId xmlns:a16="http://schemas.microsoft.com/office/drawing/2014/main" id="{7CD59BFD-62BE-4E33-92A5-B84A2A9A8D3B}"/>
              </a:ext>
            </a:extLst>
          </p:cNvPr>
          <p:cNvSpPr>
            <a:spLocks noGrp="1"/>
          </p:cNvSpPr>
          <p:nvPr>
            <p:ph type="pic" sz="quarter" idx="14"/>
          </p:nvPr>
        </p:nvSpPr>
        <p:spPr>
          <a:xfrm>
            <a:off x="3222230"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2" name="Picture Placeholder 8">
            <a:extLst>
              <a:ext uri="{FF2B5EF4-FFF2-40B4-BE49-F238E27FC236}">
                <a16:creationId xmlns:a16="http://schemas.microsoft.com/office/drawing/2014/main" id="{60DC5978-55B8-421D-91B4-29F8210A7B2C}"/>
              </a:ext>
            </a:extLst>
          </p:cNvPr>
          <p:cNvSpPr>
            <a:spLocks noGrp="1"/>
          </p:cNvSpPr>
          <p:nvPr>
            <p:ph type="pic" sz="quarter" idx="15"/>
          </p:nvPr>
        </p:nvSpPr>
        <p:spPr>
          <a:xfrm>
            <a:off x="5466248"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3" name="Picture Placeholder 8">
            <a:extLst>
              <a:ext uri="{FF2B5EF4-FFF2-40B4-BE49-F238E27FC236}">
                <a16:creationId xmlns:a16="http://schemas.microsoft.com/office/drawing/2014/main" id="{BE3FB8C3-2C7E-4C59-8BD5-53FA2772DB56}"/>
              </a:ext>
            </a:extLst>
          </p:cNvPr>
          <p:cNvSpPr>
            <a:spLocks noGrp="1"/>
          </p:cNvSpPr>
          <p:nvPr>
            <p:ph type="pic" sz="quarter" idx="16"/>
          </p:nvPr>
        </p:nvSpPr>
        <p:spPr>
          <a:xfrm>
            <a:off x="7710266"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4" name="Picture Placeholder 8">
            <a:extLst>
              <a:ext uri="{FF2B5EF4-FFF2-40B4-BE49-F238E27FC236}">
                <a16:creationId xmlns:a16="http://schemas.microsoft.com/office/drawing/2014/main" id="{FD8FA9DA-C36B-4889-B88F-28B5829E53E2}"/>
              </a:ext>
            </a:extLst>
          </p:cNvPr>
          <p:cNvSpPr>
            <a:spLocks noGrp="1"/>
          </p:cNvSpPr>
          <p:nvPr>
            <p:ph type="pic" sz="quarter" idx="17"/>
          </p:nvPr>
        </p:nvSpPr>
        <p:spPr>
          <a:xfrm>
            <a:off x="9954283"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719894"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7" name="Text Placeholder 22">
            <a:extLst>
              <a:ext uri="{FF2B5EF4-FFF2-40B4-BE49-F238E27FC236}">
                <a16:creationId xmlns:a16="http://schemas.microsoft.com/office/drawing/2014/main" id="{05F72315-51A9-431C-B80A-45E4FB1D6BD6}"/>
              </a:ext>
            </a:extLst>
          </p:cNvPr>
          <p:cNvSpPr>
            <a:spLocks noGrp="1"/>
          </p:cNvSpPr>
          <p:nvPr>
            <p:ph type="body" sz="quarter" idx="19"/>
          </p:nvPr>
        </p:nvSpPr>
        <p:spPr>
          <a:xfrm>
            <a:off x="2963912"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8" name="Text Placeholder 22">
            <a:extLst>
              <a:ext uri="{FF2B5EF4-FFF2-40B4-BE49-F238E27FC236}">
                <a16:creationId xmlns:a16="http://schemas.microsoft.com/office/drawing/2014/main" id="{883D1F0C-34F1-46E1-B178-E4AB82B14631}"/>
              </a:ext>
            </a:extLst>
          </p:cNvPr>
          <p:cNvSpPr>
            <a:spLocks noGrp="1"/>
          </p:cNvSpPr>
          <p:nvPr>
            <p:ph type="body" sz="quarter" idx="20"/>
          </p:nvPr>
        </p:nvSpPr>
        <p:spPr>
          <a:xfrm>
            <a:off x="5207930"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9" name="Text Placeholder 22">
            <a:extLst>
              <a:ext uri="{FF2B5EF4-FFF2-40B4-BE49-F238E27FC236}">
                <a16:creationId xmlns:a16="http://schemas.microsoft.com/office/drawing/2014/main" id="{7202A849-DF14-40E7-B38D-1185F72603EC}"/>
              </a:ext>
            </a:extLst>
          </p:cNvPr>
          <p:cNvSpPr>
            <a:spLocks noGrp="1"/>
          </p:cNvSpPr>
          <p:nvPr>
            <p:ph type="body" sz="quarter" idx="21"/>
          </p:nvPr>
        </p:nvSpPr>
        <p:spPr>
          <a:xfrm>
            <a:off x="7451948"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0" name="Text Placeholder 22">
            <a:extLst>
              <a:ext uri="{FF2B5EF4-FFF2-40B4-BE49-F238E27FC236}">
                <a16:creationId xmlns:a16="http://schemas.microsoft.com/office/drawing/2014/main" id="{CCFC1ADF-AC11-4CCD-AC2D-478B6FFEA5EA}"/>
              </a:ext>
            </a:extLst>
          </p:cNvPr>
          <p:cNvSpPr>
            <a:spLocks noGrp="1"/>
          </p:cNvSpPr>
          <p:nvPr>
            <p:ph type="body" sz="quarter" idx="22"/>
          </p:nvPr>
        </p:nvSpPr>
        <p:spPr>
          <a:xfrm>
            <a:off x="9695965"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cxnSp>
        <p:nvCxnSpPr>
          <p:cNvPr id="7" name="Straight Connector 6">
            <a:extLst>
              <a:ext uri="{FF2B5EF4-FFF2-40B4-BE49-F238E27FC236}">
                <a16:creationId xmlns:a16="http://schemas.microsoft.com/office/drawing/2014/main" id="{2B4CB326-DA0E-488E-B236-7017E8438FBB}"/>
              </a:ext>
            </a:extLst>
          </p:cNvPr>
          <p:cNvCxnSpPr/>
          <p:nvPr userDrawn="1"/>
        </p:nvCxnSpPr>
        <p:spPr>
          <a:xfrm>
            <a:off x="1242354"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366B533-7212-4A36-9CE2-D6302E721F8F}"/>
              </a:ext>
            </a:extLst>
          </p:cNvPr>
          <p:cNvCxnSpPr/>
          <p:nvPr userDrawn="1"/>
        </p:nvCxnSpPr>
        <p:spPr>
          <a:xfrm>
            <a:off x="3486372"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D7474CD-E230-4E14-8274-5E20F673F401}"/>
              </a:ext>
            </a:extLst>
          </p:cNvPr>
          <p:cNvCxnSpPr/>
          <p:nvPr userDrawn="1"/>
        </p:nvCxnSpPr>
        <p:spPr>
          <a:xfrm>
            <a:off x="5730390"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BF71FCE-6F39-4D2F-82BE-7D9F1D2ED59F}"/>
              </a:ext>
            </a:extLst>
          </p:cNvPr>
          <p:cNvCxnSpPr/>
          <p:nvPr userDrawn="1"/>
        </p:nvCxnSpPr>
        <p:spPr>
          <a:xfrm>
            <a:off x="7974408"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E97AC7A-17D9-4F42-9DD0-94FE4FC6BF19}"/>
              </a:ext>
            </a:extLst>
          </p:cNvPr>
          <p:cNvCxnSpPr/>
          <p:nvPr userDrawn="1"/>
        </p:nvCxnSpPr>
        <p:spPr>
          <a:xfrm>
            <a:off x="10218425"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762663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hoto + 3 Sec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
        <p:nvSpPr>
          <p:cNvPr id="36" name="Text Placeholder 22">
            <a:extLst>
              <a:ext uri="{FF2B5EF4-FFF2-40B4-BE49-F238E27FC236}">
                <a16:creationId xmlns:a16="http://schemas.microsoft.com/office/drawing/2014/main" id="{642D3CE0-C3B4-4F3F-A650-AB452B3AD4BA}"/>
              </a:ext>
            </a:extLst>
          </p:cNvPr>
          <p:cNvSpPr>
            <a:spLocks noGrp="1"/>
          </p:cNvSpPr>
          <p:nvPr>
            <p:ph type="body" sz="quarter" idx="20"/>
          </p:nvPr>
        </p:nvSpPr>
        <p:spPr>
          <a:xfrm>
            <a:off x="4444169"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7" name="Text Placeholder 22">
            <a:extLst>
              <a:ext uri="{FF2B5EF4-FFF2-40B4-BE49-F238E27FC236}">
                <a16:creationId xmlns:a16="http://schemas.microsoft.com/office/drawing/2014/main" id="{DBED2BB0-CDAD-40EE-8B35-C66DF45EE29D}"/>
              </a:ext>
            </a:extLst>
          </p:cNvPr>
          <p:cNvSpPr>
            <a:spLocks noGrp="1"/>
          </p:cNvSpPr>
          <p:nvPr>
            <p:ph type="body" sz="quarter" idx="21"/>
          </p:nvPr>
        </p:nvSpPr>
        <p:spPr>
          <a:xfrm>
            <a:off x="834624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Tree>
    <p:extLst>
      <p:ext uri="{BB962C8B-B14F-4D97-AF65-F5344CB8AC3E}">
        <p14:creationId xmlns:p14="http://schemas.microsoft.com/office/powerpoint/2010/main" val="15447457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9402006" cy="1463040"/>
          </a:xfrm>
        </p:spPr>
        <p:txBody>
          <a:bodyPr lIns="0" tIns="0" rIns="0" bIns="0">
            <a:noAutofit/>
          </a:bodyPr>
          <a:lstStyle>
            <a:lvl1pPr marL="0" indent="0" algn="l">
              <a:lnSpc>
                <a:spcPct val="100000"/>
              </a:lnSpc>
              <a:spcBef>
                <a:spcPts val="300"/>
              </a:spcBef>
              <a:spcAft>
                <a:spcPts val="3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Tree>
    <p:extLst>
      <p:ext uri="{BB962C8B-B14F-4D97-AF65-F5344CB8AC3E}">
        <p14:creationId xmlns:p14="http://schemas.microsoft.com/office/powerpoint/2010/main" val="24868267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Picture Placeholder 2">
            <a:extLst>
              <a:ext uri="{FF2B5EF4-FFF2-40B4-BE49-F238E27FC236}">
                <a16:creationId xmlns:a16="http://schemas.microsoft.com/office/drawing/2014/main" id="{30B3A574-7940-4E35-857E-5CA35A5910E5}"/>
              </a:ext>
            </a:extLst>
          </p:cNvPr>
          <p:cNvSpPr>
            <a:spLocks noGrp="1"/>
          </p:cNvSpPr>
          <p:nvPr>
            <p:ph type="pic" idx="1"/>
          </p:nvPr>
        </p:nvSpPr>
        <p:spPr>
          <a:xfrm>
            <a:off x="4110087" y="1444649"/>
            <a:ext cx="7548513" cy="4579079"/>
          </a:xfrm>
        </p:spPr>
        <p:txBody>
          <a:bodyPr>
            <a:normAutofit/>
          </a:bodyPr>
          <a:lstStyle>
            <a:lvl1pPr marL="0" indent="0">
              <a:buNone/>
              <a:defRPr sz="2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15406501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22" name="Content Placeholder 2">
            <a:extLst>
              <a:ext uri="{FF2B5EF4-FFF2-40B4-BE49-F238E27FC236}">
                <a16:creationId xmlns:a16="http://schemas.microsoft.com/office/drawing/2014/main" id="{A015C605-1D30-48BC-A0D6-3B11AF56CC53}"/>
              </a:ext>
            </a:extLst>
          </p:cNvPr>
          <p:cNvSpPr>
            <a:spLocks noGrp="1"/>
          </p:cNvSpPr>
          <p:nvPr>
            <p:ph idx="1"/>
          </p:nvPr>
        </p:nvSpPr>
        <p:spPr>
          <a:xfrm>
            <a:off x="3964290" y="1444649"/>
            <a:ext cx="7694310" cy="4579079"/>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212989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D4494CD2-CCDD-0248-96F8-741002C44255}"/>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9">
            <a:extLst>
              <a:ext uri="{FF2B5EF4-FFF2-40B4-BE49-F238E27FC236}">
                <a16:creationId xmlns:a16="http://schemas.microsoft.com/office/drawing/2014/main" id="{07077B00-C1EE-7241-B441-7814F92A7EDF}"/>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Freeform: Shape 17">
            <a:extLst>
              <a:ext uri="{FF2B5EF4-FFF2-40B4-BE49-F238E27FC236}">
                <a16:creationId xmlns:a16="http://schemas.microsoft.com/office/drawing/2014/main" id="{3A1AEBC4-637E-F64C-9192-69AC4BB26D0C}"/>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Freeform: Shape 11">
            <a:extLst>
              <a:ext uri="{FF2B5EF4-FFF2-40B4-BE49-F238E27FC236}">
                <a16:creationId xmlns:a16="http://schemas.microsoft.com/office/drawing/2014/main" id="{669A7039-C54C-8E46-9A8B-DDB2547D989C}"/>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7">
            <a:extLst>
              <a:ext uri="{FF2B5EF4-FFF2-40B4-BE49-F238E27FC236}">
                <a16:creationId xmlns:a16="http://schemas.microsoft.com/office/drawing/2014/main" id="{4F173B32-87BB-9A40-8C91-4C1EED2B7ABF}"/>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4" name="Group 23">
            <a:extLst>
              <a:ext uri="{FF2B5EF4-FFF2-40B4-BE49-F238E27FC236}">
                <a16:creationId xmlns:a16="http://schemas.microsoft.com/office/drawing/2014/main" id="{4AC87F4E-12B5-1B42-AFD2-4DB39B7645C9}"/>
              </a:ext>
            </a:extLst>
          </p:cNvPr>
          <p:cNvGrpSpPr/>
          <p:nvPr userDrawn="1"/>
        </p:nvGrpSpPr>
        <p:grpSpPr>
          <a:xfrm rot="16200000">
            <a:off x="499388" y="-322655"/>
            <a:ext cx="535531" cy="645309"/>
            <a:chOff x="10945855" y="7317026"/>
            <a:chExt cx="2483924" cy="2993104"/>
          </a:xfrm>
        </p:grpSpPr>
        <p:sp>
          <p:nvSpPr>
            <p:cNvPr id="25" name="Freeform: Shape 15">
              <a:extLst>
                <a:ext uri="{FF2B5EF4-FFF2-40B4-BE49-F238E27FC236}">
                  <a16:creationId xmlns:a16="http://schemas.microsoft.com/office/drawing/2014/main" id="{03DD8765-59DF-A045-ADB5-E39FAEE153A0}"/>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16">
              <a:extLst>
                <a:ext uri="{FF2B5EF4-FFF2-40B4-BE49-F238E27FC236}">
                  <a16:creationId xmlns:a16="http://schemas.microsoft.com/office/drawing/2014/main" id="{B34B796C-A407-7B4D-B4F0-E58A44FE8DB4}"/>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Freeform: Shape 23">
            <a:extLst>
              <a:ext uri="{FF2B5EF4-FFF2-40B4-BE49-F238E27FC236}">
                <a16:creationId xmlns:a16="http://schemas.microsoft.com/office/drawing/2014/main" id="{CBE3FDC9-67CB-FA42-B127-A36BFF4678BB}"/>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Slide Number Placeholder 4">
            <a:extLst>
              <a:ext uri="{FF2B5EF4-FFF2-40B4-BE49-F238E27FC236}">
                <a16:creationId xmlns:a16="http://schemas.microsoft.com/office/drawing/2014/main" id="{1E902BFF-CA8F-D745-A819-A7BB38B30ED9}"/>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26723047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1">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6" name="Group 5">
            <a:extLst>
              <a:ext uri="{FF2B5EF4-FFF2-40B4-BE49-F238E27FC236}">
                <a16:creationId xmlns:a16="http://schemas.microsoft.com/office/drawing/2014/main" id="{EA7FF9D7-8545-4547-AC77-A0421EEB9B99}"/>
              </a:ext>
            </a:extLst>
          </p:cNvPr>
          <p:cNvGrpSpPr/>
          <p:nvPr userDrawn="1"/>
        </p:nvGrpSpPr>
        <p:grpSpPr>
          <a:xfrm>
            <a:off x="0" y="0"/>
            <a:ext cx="6881966" cy="6858876"/>
            <a:chOff x="-5321" y="1096"/>
            <a:chExt cx="5924073" cy="5904197"/>
          </a:xfrm>
        </p:grpSpPr>
        <p:sp>
          <p:nvSpPr>
            <p:cNvPr id="17" name="Right Triangle 16">
              <a:extLst>
                <a:ext uri="{FF2B5EF4-FFF2-40B4-BE49-F238E27FC236}">
                  <a16:creationId xmlns:a16="http://schemas.microsoft.com/office/drawing/2014/main" id="{8DCD5806-2A2F-4ABF-8057-245681C498E6}"/>
                </a:ext>
              </a:extLst>
            </p:cNvPr>
            <p:cNvSpPr/>
            <p:nvPr userDrawn="1"/>
          </p:nvSpPr>
          <p:spPr>
            <a:xfrm rot="16200000" flipH="1" flipV="1">
              <a:off x="4618" y="-8842"/>
              <a:ext cx="5904196" cy="592407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userDrawn="1"/>
          </p:nvSpPr>
          <p:spPr>
            <a:xfrm rot="16200000" flipH="1" flipV="1">
              <a:off x="3941" y="-8164"/>
              <a:ext cx="5501471" cy="551999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userDrawn="1"/>
          </p:nvSpPr>
          <p:spPr>
            <a:xfrm rot="16200000" flipH="1" flipV="1">
              <a:off x="3131" y="-7355"/>
              <a:ext cx="5019818" cy="5036720"/>
            </a:xfrm>
            <a:prstGeom prst="rtTriangl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5217242" y="2807208"/>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Tree>
    <p:extLst>
      <p:ext uri="{BB962C8B-B14F-4D97-AF65-F5344CB8AC3E}">
        <p14:creationId xmlns:p14="http://schemas.microsoft.com/office/powerpoint/2010/main" val="22363861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 2">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6360242" y="3429000"/>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
        <p:nvSpPr>
          <p:cNvPr id="35" name="Freeform: Shape 34">
            <a:extLst>
              <a:ext uri="{FF2B5EF4-FFF2-40B4-BE49-F238E27FC236}">
                <a16:creationId xmlns:a16="http://schemas.microsoft.com/office/drawing/2014/main" id="{C024DCDB-C6BF-455E-AAB8-EAF9DAB302A1}"/>
              </a:ext>
            </a:extLst>
          </p:cNvPr>
          <p:cNvSpPr/>
          <p:nvPr userDrawn="1"/>
        </p:nvSpPr>
        <p:spPr>
          <a:xfrm rot="13500000">
            <a:off x="-729899" y="-1215856"/>
            <a:ext cx="6043521" cy="8427077"/>
          </a:xfrm>
          <a:custGeom>
            <a:avLst/>
            <a:gdLst>
              <a:gd name="connsiteX0" fmla="*/ 6043521 w 6043521"/>
              <a:gd name="connsiteY0" fmla="*/ 4267535 h 8427077"/>
              <a:gd name="connsiteX1" fmla="*/ 1883979 w 6043521"/>
              <a:gd name="connsiteY1" fmla="*/ 8427077 h 8427077"/>
              <a:gd name="connsiteX2" fmla="*/ 0 w 6043521"/>
              <a:gd name="connsiteY2" fmla="*/ 8427077 h 8427077"/>
              <a:gd name="connsiteX3" fmla="*/ 0 w 6043521"/>
              <a:gd name="connsiteY3" fmla="*/ 1775986 h 8427077"/>
              <a:gd name="connsiteX4" fmla="*/ 1775985 w 6043521"/>
              <a:gd name="connsiteY4" fmla="*/ 0 h 8427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8427077">
                <a:moveTo>
                  <a:pt x="6043521" y="4267535"/>
                </a:moveTo>
                <a:lnTo>
                  <a:pt x="1883979" y="8427077"/>
                </a:lnTo>
                <a:lnTo>
                  <a:pt x="0" y="8427077"/>
                </a:lnTo>
                <a:lnTo>
                  <a:pt x="0" y="1775986"/>
                </a:lnTo>
                <a:lnTo>
                  <a:pt x="1775985"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2" name="Freeform: Shape 31">
            <a:extLst>
              <a:ext uri="{FF2B5EF4-FFF2-40B4-BE49-F238E27FC236}">
                <a16:creationId xmlns:a16="http://schemas.microsoft.com/office/drawing/2014/main" id="{26AFB47A-5D51-4F9C-B01B-977CE5E3C093}"/>
              </a:ext>
            </a:extLst>
          </p:cNvPr>
          <p:cNvSpPr/>
          <p:nvPr userDrawn="1"/>
        </p:nvSpPr>
        <p:spPr>
          <a:xfrm rot="13500000">
            <a:off x="-1145231" y="-2123853"/>
            <a:ext cx="6043521" cy="9008880"/>
          </a:xfrm>
          <a:custGeom>
            <a:avLst/>
            <a:gdLst>
              <a:gd name="connsiteX0" fmla="*/ 6043521 w 6043521"/>
              <a:gd name="connsiteY0" fmla="*/ 4849338 h 9008880"/>
              <a:gd name="connsiteX1" fmla="*/ 1883979 w 6043521"/>
              <a:gd name="connsiteY1" fmla="*/ 9008880 h 9008880"/>
              <a:gd name="connsiteX2" fmla="*/ 0 w 6043521"/>
              <a:gd name="connsiteY2" fmla="*/ 9008880 h 9008880"/>
              <a:gd name="connsiteX3" fmla="*/ 0 w 6043521"/>
              <a:gd name="connsiteY3" fmla="*/ 1194182 h 9008880"/>
              <a:gd name="connsiteX4" fmla="*/ 1194182 w 6043521"/>
              <a:gd name="connsiteY4" fmla="*/ 0 h 900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9008880">
                <a:moveTo>
                  <a:pt x="6043521" y="4849338"/>
                </a:moveTo>
                <a:lnTo>
                  <a:pt x="1883979" y="9008880"/>
                </a:lnTo>
                <a:lnTo>
                  <a:pt x="0" y="9008880"/>
                </a:lnTo>
                <a:lnTo>
                  <a:pt x="0" y="1194182"/>
                </a:lnTo>
                <a:lnTo>
                  <a:pt x="1194182"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6997A4FF-7390-4173-8ACD-6CF7145AACEC}"/>
              </a:ext>
            </a:extLst>
          </p:cNvPr>
          <p:cNvSpPr/>
          <p:nvPr userDrawn="1"/>
        </p:nvSpPr>
        <p:spPr>
          <a:xfrm rot="18900000" flipH="1">
            <a:off x="-2681153" y="-465959"/>
            <a:ext cx="8639119" cy="5739762"/>
          </a:xfrm>
          <a:custGeom>
            <a:avLst/>
            <a:gdLst>
              <a:gd name="connsiteX0" fmla="*/ 3789781 w 8639119"/>
              <a:gd name="connsiteY0" fmla="*/ 0 h 5739762"/>
              <a:gd name="connsiteX1" fmla="*/ 0 w 8639119"/>
              <a:gd name="connsiteY1" fmla="*/ 3789782 h 5739762"/>
              <a:gd name="connsiteX2" fmla="*/ 0 w 8639119"/>
              <a:gd name="connsiteY2" fmla="*/ 5739761 h 5739762"/>
              <a:gd name="connsiteX3" fmla="*/ 7748695 w 8639119"/>
              <a:gd name="connsiteY3" fmla="*/ 5739762 h 5739762"/>
              <a:gd name="connsiteX4" fmla="*/ 8639119 w 8639119"/>
              <a:gd name="connsiteY4" fmla="*/ 4849338 h 5739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119" h="5739762">
                <a:moveTo>
                  <a:pt x="3789781" y="0"/>
                </a:moveTo>
                <a:lnTo>
                  <a:pt x="0" y="3789782"/>
                </a:lnTo>
                <a:lnTo>
                  <a:pt x="0" y="5739761"/>
                </a:lnTo>
                <a:lnTo>
                  <a:pt x="7748695" y="5739762"/>
                </a:lnTo>
                <a:lnTo>
                  <a:pt x="8639119" y="4849338"/>
                </a:lnTo>
                <a:close/>
              </a:path>
            </a:pathLst>
          </a:custGeom>
          <a:solidFill>
            <a:schemeClr val="accent1">
              <a:lumMod val="50000"/>
              <a:alpha val="5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121851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2838D16-809E-4EB1-8C0C-0E63D8139112}"/>
              </a:ext>
            </a:extLst>
          </p:cNvPr>
          <p:cNvSpPr/>
          <p:nvPr userDrawn="1"/>
        </p:nvSpPr>
        <p:spPr>
          <a:xfrm>
            <a:off x="0" y="0"/>
            <a:ext cx="12192000" cy="6858000"/>
          </a:xfrm>
          <a:prstGeom prst="rect">
            <a:avLst/>
          </a:prstGeom>
          <a:solidFill>
            <a:srgbClr val="0C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01FEB333-94B4-4E53-9019-D584810903BB}"/>
              </a:ext>
            </a:extLst>
          </p:cNvPr>
          <p:cNvSpPr/>
          <p:nvPr userDrawn="1"/>
        </p:nvSpPr>
        <p:spPr>
          <a:xfrm>
            <a:off x="0" y="0"/>
            <a:ext cx="12192000" cy="6862745"/>
          </a:xfrm>
          <a:custGeom>
            <a:avLst/>
            <a:gdLst>
              <a:gd name="connsiteX0" fmla="*/ 0 w 12192000"/>
              <a:gd name="connsiteY0" fmla="*/ 0 h 6849743"/>
              <a:gd name="connsiteX1" fmla="*/ 7554712 w 12192000"/>
              <a:gd name="connsiteY1" fmla="*/ 0 h 6849743"/>
              <a:gd name="connsiteX2" fmla="*/ 10266645 w 12192000"/>
              <a:gd name="connsiteY2" fmla="*/ 2711934 h 6849743"/>
              <a:gd name="connsiteX3" fmla="*/ 11289529 w 12192000"/>
              <a:gd name="connsiteY3" fmla="*/ 2711934 h 6849743"/>
              <a:gd name="connsiteX4" fmla="*/ 12191999 w 12192000"/>
              <a:gd name="connsiteY4" fmla="*/ 3614404 h 6849743"/>
              <a:gd name="connsiteX5" fmla="*/ 12192000 w 12192000"/>
              <a:gd name="connsiteY5" fmla="*/ 6849743 h 6849743"/>
              <a:gd name="connsiteX6" fmla="*/ 0 w 12192000"/>
              <a:gd name="connsiteY6" fmla="*/ 6849743 h 684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49743">
                <a:moveTo>
                  <a:pt x="0" y="0"/>
                </a:moveTo>
                <a:lnTo>
                  <a:pt x="7554712" y="0"/>
                </a:lnTo>
                <a:lnTo>
                  <a:pt x="10266645" y="2711934"/>
                </a:lnTo>
                <a:lnTo>
                  <a:pt x="11289529" y="2711934"/>
                </a:lnTo>
                <a:lnTo>
                  <a:pt x="12191999" y="3614404"/>
                </a:lnTo>
                <a:lnTo>
                  <a:pt x="12192000" y="6849743"/>
                </a:lnTo>
                <a:lnTo>
                  <a:pt x="0" y="6849743"/>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8">
            <a:extLst>
              <a:ext uri="{FF2B5EF4-FFF2-40B4-BE49-F238E27FC236}">
                <a16:creationId xmlns:a16="http://schemas.microsoft.com/office/drawing/2014/main" id="{A59B9489-0CD9-4DB7-AC82-6E7867F91403}"/>
              </a:ext>
            </a:extLst>
          </p:cNvPr>
          <p:cNvSpPr/>
          <p:nvPr userDrawn="1"/>
        </p:nvSpPr>
        <p:spPr>
          <a:xfrm rot="16200000" flipV="1">
            <a:off x="2626805"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ight Triangle 9">
            <a:extLst>
              <a:ext uri="{FF2B5EF4-FFF2-40B4-BE49-F238E27FC236}">
                <a16:creationId xmlns:a16="http://schemas.microsoft.com/office/drawing/2014/main" id="{A55D1C76-C591-4FA5-9780-87AB6B37C0FA}"/>
              </a:ext>
            </a:extLst>
          </p:cNvPr>
          <p:cNvSpPr/>
          <p:nvPr userDrawn="1"/>
        </p:nvSpPr>
        <p:spPr>
          <a:xfrm rot="5400000" flipV="1">
            <a:off x="5851010" y="-10649"/>
            <a:ext cx="6326154" cy="63474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0">
            <a:extLst>
              <a:ext uri="{FF2B5EF4-FFF2-40B4-BE49-F238E27FC236}">
                <a16:creationId xmlns:a16="http://schemas.microsoft.com/office/drawing/2014/main" id="{A7DC1D12-670F-4235-8791-FA8C2B330871}"/>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id="{859569CF-FDAC-47C4-A0F5-296F7117C398}"/>
              </a:ext>
            </a:extLst>
          </p:cNvPr>
          <p:cNvSpPr/>
          <p:nvPr userDrawn="1"/>
        </p:nvSpPr>
        <p:spPr>
          <a:xfrm rot="2700000">
            <a:off x="9668984" y="1404392"/>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3" name="Freeform: Shape 12">
            <a:extLst>
              <a:ext uri="{FF2B5EF4-FFF2-40B4-BE49-F238E27FC236}">
                <a16:creationId xmlns:a16="http://schemas.microsoft.com/office/drawing/2014/main" id="{D68D0C72-2B2C-4C85-A091-157853C71784}"/>
              </a:ext>
            </a:extLst>
          </p:cNvPr>
          <p:cNvSpPr/>
          <p:nvPr userDrawn="1"/>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4" name="Freeform: Shape 13">
            <a:extLst>
              <a:ext uri="{FF2B5EF4-FFF2-40B4-BE49-F238E27FC236}">
                <a16:creationId xmlns:a16="http://schemas.microsoft.com/office/drawing/2014/main" id="{8E25334A-5FE3-4DDA-8D32-4796CCFCAA74}"/>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5" name="Freeform: Shape 14">
            <a:extLst>
              <a:ext uri="{FF2B5EF4-FFF2-40B4-BE49-F238E27FC236}">
                <a16:creationId xmlns:a16="http://schemas.microsoft.com/office/drawing/2014/main" id="{18818DF1-D7FD-4C0F-875D-7A07E8F75C06}"/>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16" name="Group 15">
            <a:extLst>
              <a:ext uri="{FF2B5EF4-FFF2-40B4-BE49-F238E27FC236}">
                <a16:creationId xmlns:a16="http://schemas.microsoft.com/office/drawing/2014/main" id="{8F9BB384-9E14-4CEA-82C1-21837229D3EF}"/>
              </a:ext>
            </a:extLst>
          </p:cNvPr>
          <p:cNvGrpSpPr/>
          <p:nvPr userDrawn="1"/>
        </p:nvGrpSpPr>
        <p:grpSpPr>
          <a:xfrm rot="16200000">
            <a:off x="431651" y="-917359"/>
            <a:ext cx="1532001" cy="1826463"/>
            <a:chOff x="10800164" y="7142066"/>
            <a:chExt cx="2775293" cy="3308724"/>
          </a:xfrm>
        </p:grpSpPr>
        <p:sp>
          <p:nvSpPr>
            <p:cNvPr id="17" name="Freeform: Shape 16">
              <a:extLst>
                <a:ext uri="{FF2B5EF4-FFF2-40B4-BE49-F238E27FC236}">
                  <a16:creationId xmlns:a16="http://schemas.microsoft.com/office/drawing/2014/main" id="{0862A81A-959D-4EAB-90ED-DB20759BB397}"/>
                </a:ext>
              </a:extLst>
            </p:cNvPr>
            <p:cNvSpPr/>
            <p:nvPr/>
          </p:nvSpPr>
          <p:spPr>
            <a:xfrm rot="2700000">
              <a:off x="10800164" y="7675497"/>
              <a:ext cx="2775293"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id="{AAB9E28C-9422-42BD-AECE-29B44B5D63E2}"/>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9" name="Group 18">
            <a:extLst>
              <a:ext uri="{FF2B5EF4-FFF2-40B4-BE49-F238E27FC236}">
                <a16:creationId xmlns:a16="http://schemas.microsoft.com/office/drawing/2014/main" id="{2772239B-C46D-4458-BB4B-DDB12FAB0172}"/>
              </a:ext>
            </a:extLst>
          </p:cNvPr>
          <p:cNvGrpSpPr/>
          <p:nvPr userDrawn="1"/>
        </p:nvGrpSpPr>
        <p:grpSpPr>
          <a:xfrm rot="16200000">
            <a:off x="1992859" y="-497210"/>
            <a:ext cx="818398" cy="986162"/>
            <a:chOff x="10945855" y="7317026"/>
            <a:chExt cx="2483924" cy="2993104"/>
          </a:xfrm>
        </p:grpSpPr>
        <p:sp>
          <p:nvSpPr>
            <p:cNvPr id="20" name="Freeform: Shape 19">
              <a:extLst>
                <a:ext uri="{FF2B5EF4-FFF2-40B4-BE49-F238E27FC236}">
                  <a16:creationId xmlns:a16="http://schemas.microsoft.com/office/drawing/2014/main" id="{3C8A2A1A-1FB9-4CA1-B74E-B293187E51AA}"/>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DF2B18BA-6B43-40FA-A23B-D894D6AB468B}"/>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22" name="Slide Number Placeholder 4">
            <a:extLst>
              <a:ext uri="{FF2B5EF4-FFF2-40B4-BE49-F238E27FC236}">
                <a16:creationId xmlns:a16="http://schemas.microsoft.com/office/drawing/2014/main" id="{0F332671-6296-47C8-BF26-B2D962F5D03D}"/>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3" name="Title 1">
            <a:extLst>
              <a:ext uri="{FF2B5EF4-FFF2-40B4-BE49-F238E27FC236}">
                <a16:creationId xmlns:a16="http://schemas.microsoft.com/office/drawing/2014/main" id="{7772A652-7229-2B42-B87B-298C31D6F0CB}"/>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Tree>
    <p:extLst>
      <p:ext uri="{BB962C8B-B14F-4D97-AF65-F5344CB8AC3E}">
        <p14:creationId xmlns:p14="http://schemas.microsoft.com/office/powerpoint/2010/main" val="1675197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lt Section Header">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6" name="Group 25">
            <a:extLst>
              <a:ext uri="{FF2B5EF4-FFF2-40B4-BE49-F238E27FC236}">
                <a16:creationId xmlns:a16="http://schemas.microsoft.com/office/drawing/2014/main" id="{E9318B2B-E019-4078-9EF0-C9D6281AE31B}"/>
              </a:ext>
            </a:extLst>
          </p:cNvPr>
          <p:cNvGrpSpPr/>
          <p:nvPr userDrawn="1"/>
        </p:nvGrpSpPr>
        <p:grpSpPr>
          <a:xfrm>
            <a:off x="9776075" y="2057401"/>
            <a:ext cx="4413559" cy="3934444"/>
            <a:chOff x="9222437" y="1088097"/>
            <a:chExt cx="5433318" cy="4843502"/>
          </a:xfrm>
        </p:grpSpPr>
        <p:sp>
          <p:nvSpPr>
            <p:cNvPr id="27" name="Freeform: Shape 26">
              <a:extLst>
                <a:ext uri="{FF2B5EF4-FFF2-40B4-BE49-F238E27FC236}">
                  <a16:creationId xmlns:a16="http://schemas.microsoft.com/office/drawing/2014/main" id="{D3E625C0-9656-421F-861F-67C8F93362ED}"/>
                </a:ext>
              </a:extLst>
            </p:cNvPr>
            <p:cNvSpPr/>
            <p:nvPr/>
          </p:nvSpPr>
          <p:spPr>
            <a:xfrm rot="2700000">
              <a:off x="9668983" y="1078460"/>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Shape 27">
              <a:extLst>
                <a:ext uri="{FF2B5EF4-FFF2-40B4-BE49-F238E27FC236}">
                  <a16:creationId xmlns:a16="http://schemas.microsoft.com/office/drawing/2014/main" id="{49F8E490-C6E3-4D00-866F-CD85DD88996E}"/>
                </a:ext>
              </a:extLst>
            </p:cNvPr>
            <p:cNvSpPr/>
            <p:nvPr/>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sp>
        <p:nvSpPr>
          <p:cNvPr id="29" name="Freeform: Shape 28">
            <a:extLst>
              <a:ext uri="{FF2B5EF4-FFF2-40B4-BE49-F238E27FC236}">
                <a16:creationId xmlns:a16="http://schemas.microsoft.com/office/drawing/2014/main" id="{EE8F5B31-1523-46AE-9455-C33DFC1BDDE0}"/>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5D17048F-C2E1-4775-BC32-50BD6219F89D}"/>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31" name="Group 30">
            <a:extLst>
              <a:ext uri="{FF2B5EF4-FFF2-40B4-BE49-F238E27FC236}">
                <a16:creationId xmlns:a16="http://schemas.microsoft.com/office/drawing/2014/main" id="{EAB002AA-4848-49C8-A834-036F860C79A3}"/>
              </a:ext>
            </a:extLst>
          </p:cNvPr>
          <p:cNvGrpSpPr/>
          <p:nvPr userDrawn="1"/>
        </p:nvGrpSpPr>
        <p:grpSpPr>
          <a:xfrm rot="16200000" flipH="1">
            <a:off x="9913705" y="6257994"/>
            <a:ext cx="1052473" cy="1209445"/>
            <a:chOff x="10800165" y="7142066"/>
            <a:chExt cx="2775293" cy="3189215"/>
          </a:xfrm>
        </p:grpSpPr>
        <p:sp>
          <p:nvSpPr>
            <p:cNvPr id="32" name="Freeform: Shape 31">
              <a:extLst>
                <a:ext uri="{FF2B5EF4-FFF2-40B4-BE49-F238E27FC236}">
                  <a16:creationId xmlns:a16="http://schemas.microsoft.com/office/drawing/2014/main" id="{14B187A8-7F8D-469D-A03B-4F835A5746DE}"/>
                </a:ext>
              </a:extLst>
            </p:cNvPr>
            <p:cNvSpPr/>
            <p:nvPr/>
          </p:nvSpPr>
          <p:spPr>
            <a:xfrm rot="2700000">
              <a:off x="10800166" y="7555988"/>
              <a:ext cx="2775292"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32">
              <a:extLst>
                <a:ext uri="{FF2B5EF4-FFF2-40B4-BE49-F238E27FC236}">
                  <a16:creationId xmlns:a16="http://schemas.microsoft.com/office/drawing/2014/main" id="{03D871D1-A11A-48FB-82A8-8D61AB5CB85C}"/>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35" name="Slide Number Placeholder 4">
            <a:extLst>
              <a:ext uri="{FF2B5EF4-FFF2-40B4-BE49-F238E27FC236}">
                <a16:creationId xmlns:a16="http://schemas.microsoft.com/office/drawing/2014/main" id="{6F73F836-940E-4B65-A29C-D0869263C935}"/>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3511478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ECB4C115-EFF9-405C-98BE-F4077B9730D0}"/>
              </a:ext>
            </a:extLst>
          </p:cNvPr>
          <p:cNvSpPr/>
          <p:nvPr userDrawn="1"/>
        </p:nvSpPr>
        <p:spPr>
          <a:xfrm>
            <a:off x="533399" y="914400"/>
            <a:ext cx="1944914" cy="1944914"/>
          </a:xfrm>
          <a:prstGeom prst="ellipse">
            <a:avLst/>
          </a:prstGeom>
          <a:solidFill>
            <a:schemeClr val="accent1">
              <a:lumMod val="50000"/>
            </a:schemeClr>
          </a:solidFill>
          <a:ln w="76200">
            <a:solidFill>
              <a:schemeClr val="accent1">
                <a:alpha val="5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Title 1">
            <a:extLst>
              <a:ext uri="{FF2B5EF4-FFF2-40B4-BE49-F238E27FC236}">
                <a16:creationId xmlns:a16="http://schemas.microsoft.com/office/drawing/2014/main" id="{C9A300DD-BB54-44ED-A7E4-01CD41EC930F}"/>
              </a:ext>
            </a:extLst>
          </p:cNvPr>
          <p:cNvSpPr txBox="1">
            <a:spLocks/>
          </p:cNvSpPr>
          <p:nvPr userDrawn="1"/>
        </p:nvSpPr>
        <p:spPr>
          <a:xfrm>
            <a:off x="956993" y="923305"/>
            <a:ext cx="1005115" cy="2859313"/>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lang="en-GB" sz="3600" b="0" i="0" kern="1200" dirty="0">
                <a:solidFill>
                  <a:schemeClr val="bg1"/>
                </a:solidFill>
                <a:latin typeface="Trebuchet MS" panose="020B0603020202020204" pitchFamily="34" charset="0"/>
                <a:ea typeface="+mj-ea"/>
                <a:cs typeface="+mj-cs"/>
              </a:defRPr>
            </a:lvl1pPr>
          </a:lstStyle>
          <a:p>
            <a:pPr algn="ctr"/>
            <a:r>
              <a:rPr lang="en-US" sz="18400" noProof="0" dirty="0">
                <a:solidFill>
                  <a:schemeClr val="accent1">
                    <a:lumMod val="60000"/>
                    <a:lumOff val="40000"/>
                  </a:schemeClr>
                </a:solidFill>
                <a:latin typeface="+mj-lt"/>
              </a:rPr>
              <a:t>“</a:t>
            </a:r>
          </a:p>
        </p:txBody>
      </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533399" y="3200400"/>
            <a:ext cx="7551057" cy="2859313"/>
          </a:xfrm>
        </p:spPr>
        <p:txBody>
          <a:bodyPr vert="horz" lIns="91440" tIns="45720" rIns="91440" bIns="45720" rtlCol="0" anchor="t">
            <a:normAutofit/>
          </a:bodyPr>
          <a:lstStyle>
            <a:lvl1pPr>
              <a:lnSpc>
                <a:spcPct val="100000"/>
              </a:lnSpc>
              <a:defRPr lang="en-GB" sz="3200" b="0" i="0" dirty="0">
                <a:solidFill>
                  <a:schemeClr val="bg1"/>
                </a:solidFill>
                <a:latin typeface="+mj-lt"/>
              </a:defRPr>
            </a:lvl1pPr>
          </a:lstStyle>
          <a:p>
            <a:pPr lvl="0"/>
            <a:r>
              <a:rPr lang="en-US" noProof="0"/>
              <a:t>Quote</a:t>
            </a:r>
          </a:p>
        </p:txBody>
      </p:sp>
      <p:sp>
        <p:nvSpPr>
          <p:cNvPr id="19" name="Slide Number Placeholder 4">
            <a:extLst>
              <a:ext uri="{FF2B5EF4-FFF2-40B4-BE49-F238E27FC236}">
                <a16:creationId xmlns:a16="http://schemas.microsoft.com/office/drawing/2014/main" id="{A4E6C1FF-5925-42B3-B7F9-0A0031BDAD30}"/>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175316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3" name="Text Placeholder 22">
            <a:extLst>
              <a:ext uri="{FF2B5EF4-FFF2-40B4-BE49-F238E27FC236}">
                <a16:creationId xmlns:a16="http://schemas.microsoft.com/office/drawing/2014/main" id="{03618670-D1E4-466C-BDB5-FC890AC31457}"/>
              </a:ext>
            </a:extLst>
          </p:cNvPr>
          <p:cNvSpPr>
            <a:spLocks noGrp="1"/>
          </p:cNvSpPr>
          <p:nvPr>
            <p:ph type="body" sz="quarter" idx="13"/>
          </p:nvPr>
        </p:nvSpPr>
        <p:spPr>
          <a:xfrm>
            <a:off x="444500" y="1625385"/>
            <a:ext cx="6718300" cy="4093243"/>
          </a:xfrm>
        </p:spPr>
        <p:txBody>
          <a:bodyPr>
            <a:noAutofit/>
          </a:bodyPr>
          <a:lstStyle>
            <a:lvl1pPr>
              <a:lnSpc>
                <a:spcPct val="100000"/>
              </a:lnSpc>
              <a:spcBef>
                <a:spcPts val="600"/>
              </a:spcBef>
              <a:spcAft>
                <a:spcPts val="400"/>
              </a:spcAft>
              <a:defRPr sz="1600">
                <a:solidFill>
                  <a:schemeClr val="bg1"/>
                </a:solidFill>
                <a:latin typeface="+mn-lt"/>
                <a:cs typeface="Arial" panose="020B0604020202020204" pitchFamily="34" charset="0"/>
              </a:defRPr>
            </a:lvl1pPr>
            <a:lvl2pPr>
              <a:lnSpc>
                <a:spcPct val="100000"/>
              </a:lnSpc>
              <a:spcBef>
                <a:spcPts val="600"/>
              </a:spcBef>
              <a:spcAft>
                <a:spcPts val="400"/>
              </a:spcAft>
              <a:defRPr sz="1400">
                <a:solidFill>
                  <a:schemeClr val="bg1"/>
                </a:solidFill>
                <a:latin typeface="+mn-lt"/>
                <a:cs typeface="Arial" panose="020B0604020202020204" pitchFamily="34" charset="0"/>
              </a:defRPr>
            </a:lvl2pPr>
            <a:lvl3pPr>
              <a:lnSpc>
                <a:spcPct val="100000"/>
              </a:lnSpc>
              <a:spcBef>
                <a:spcPts val="600"/>
              </a:spcBef>
              <a:spcAft>
                <a:spcPts val="400"/>
              </a:spcAft>
              <a:defRPr sz="1200">
                <a:solidFill>
                  <a:schemeClr val="bg1"/>
                </a:solidFill>
                <a:latin typeface="+mn-lt"/>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a:p>
            <a:pPr lvl="1"/>
            <a:r>
              <a:rPr lang="en-US" noProof="0"/>
              <a:t>Second level</a:t>
            </a:r>
          </a:p>
          <a:p>
            <a:pPr lvl="2"/>
            <a:r>
              <a:rPr lang="en-US" noProof="0"/>
              <a:t>Third level</a:t>
            </a:r>
          </a:p>
        </p:txBody>
      </p:sp>
    </p:spTree>
    <p:extLst>
      <p:ext uri="{BB962C8B-B14F-4D97-AF65-F5344CB8AC3E}">
        <p14:creationId xmlns:p14="http://schemas.microsoft.com/office/powerpoint/2010/main" val="274574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073704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7" name="Text Placeholder 6">
            <a:extLst>
              <a:ext uri="{FF2B5EF4-FFF2-40B4-BE49-F238E27FC236}">
                <a16:creationId xmlns:a16="http://schemas.microsoft.com/office/drawing/2014/main" id="{7E0C167E-2626-40DB-AACF-D02543E29BB3}"/>
              </a:ext>
            </a:extLst>
          </p:cNvPr>
          <p:cNvSpPr>
            <a:spLocks noGrp="1"/>
          </p:cNvSpPr>
          <p:nvPr>
            <p:ph type="body" sz="quarter" idx="13"/>
          </p:nvPr>
        </p:nvSpPr>
        <p:spPr>
          <a:xfrm>
            <a:off x="1409700" y="1749570"/>
            <a:ext cx="9372600" cy="3358860"/>
          </a:xfrm>
        </p:spPr>
        <p:txBody>
          <a:bodyPr anchor="ctr">
            <a:normAutofit/>
          </a:bodyPr>
          <a:lstStyle>
            <a:lvl1pPr marL="0" indent="0" algn="ctr">
              <a:buNone/>
              <a:defRPr sz="6000">
                <a:solidFill>
                  <a:schemeClr val="bg1"/>
                </a:solidFill>
              </a:defRPr>
            </a:lvl1pPr>
          </a:lstStyle>
          <a:p>
            <a:pPr lvl="0"/>
            <a:r>
              <a:rPr lang="en-US" noProof="0"/>
              <a:t>Click to edit Master text styles</a:t>
            </a:r>
          </a:p>
        </p:txBody>
      </p:sp>
    </p:spTree>
    <p:extLst>
      <p:ext uri="{BB962C8B-B14F-4D97-AF65-F5344CB8AC3E}">
        <p14:creationId xmlns:p14="http://schemas.microsoft.com/office/powerpoint/2010/main" val="2904744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0103A49C-32FF-49E6-86F3-FC2E19517BD5}"/>
              </a:ext>
            </a:extLst>
          </p:cNvPr>
          <p:cNvSpPr>
            <a:spLocks noGrp="1"/>
          </p:cNvSpPr>
          <p:nvPr>
            <p:ph idx="1"/>
          </p:nvPr>
        </p:nvSpPr>
        <p:spPr>
          <a:xfrm>
            <a:off x="443365" y="1825625"/>
            <a:ext cx="11215235"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36708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5" name="Text Placeholder 2">
            <a:extLst>
              <a:ext uri="{FF2B5EF4-FFF2-40B4-BE49-F238E27FC236}">
                <a16:creationId xmlns:a16="http://schemas.microsoft.com/office/drawing/2014/main" id="{7FA80A70-18DE-4DB9-9982-BA75BE54CF93}"/>
              </a:ext>
            </a:extLst>
          </p:cNvPr>
          <p:cNvSpPr>
            <a:spLocks noGrp="1"/>
          </p:cNvSpPr>
          <p:nvPr>
            <p:ph type="body" idx="1"/>
          </p:nvPr>
        </p:nvSpPr>
        <p:spPr>
          <a:xfrm>
            <a:off x="444500" y="1681163"/>
            <a:ext cx="5157787"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6" name="Text Placeholder 4">
            <a:extLst>
              <a:ext uri="{FF2B5EF4-FFF2-40B4-BE49-F238E27FC236}">
                <a16:creationId xmlns:a16="http://schemas.microsoft.com/office/drawing/2014/main" id="{2801C0EF-C078-44B0-AD01-4850E9A65EE0}"/>
              </a:ext>
            </a:extLst>
          </p:cNvPr>
          <p:cNvSpPr>
            <a:spLocks noGrp="1"/>
          </p:cNvSpPr>
          <p:nvPr>
            <p:ph type="body" sz="quarter" idx="3"/>
          </p:nvPr>
        </p:nvSpPr>
        <p:spPr>
          <a:xfrm>
            <a:off x="6500812" y="1681163"/>
            <a:ext cx="5157788"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7" name="Content Placeholder 3">
            <a:extLst>
              <a:ext uri="{FF2B5EF4-FFF2-40B4-BE49-F238E27FC236}">
                <a16:creationId xmlns:a16="http://schemas.microsoft.com/office/drawing/2014/main" id="{7C9DED91-45F6-4308-A085-1EFACA6468CF}"/>
              </a:ext>
            </a:extLst>
          </p:cNvPr>
          <p:cNvSpPr>
            <a:spLocks noGrp="1"/>
          </p:cNvSpPr>
          <p:nvPr>
            <p:ph sz="half" idx="2"/>
          </p:nvPr>
        </p:nvSpPr>
        <p:spPr>
          <a:xfrm>
            <a:off x="444500" y="2505075"/>
            <a:ext cx="5157787"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8" name="Content Placeholder 5">
            <a:extLst>
              <a:ext uri="{FF2B5EF4-FFF2-40B4-BE49-F238E27FC236}">
                <a16:creationId xmlns:a16="http://schemas.microsoft.com/office/drawing/2014/main" id="{0574B5E7-B666-439B-9278-67BE1EA6EBC5}"/>
              </a:ext>
            </a:extLst>
          </p:cNvPr>
          <p:cNvSpPr>
            <a:spLocks noGrp="1"/>
          </p:cNvSpPr>
          <p:nvPr>
            <p:ph sz="quarter" idx="4"/>
          </p:nvPr>
        </p:nvSpPr>
        <p:spPr>
          <a:xfrm>
            <a:off x="6475412" y="2505075"/>
            <a:ext cx="5183188"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219167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1B0E15-6FC5-434E-8780-B186D9DB0CD0}"/>
              </a:ext>
            </a:extLst>
          </p:cNvPr>
          <p:cNvSpPr>
            <a:spLocks noGrp="1"/>
          </p:cNvSpPr>
          <p:nvPr>
            <p:ph type="title"/>
          </p:nvPr>
        </p:nvSpPr>
        <p:spPr>
          <a:xfrm>
            <a:off x="838200" y="365125"/>
            <a:ext cx="108204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A9C7B128-34F3-405C-B601-8BAFDB43499C}"/>
              </a:ext>
            </a:extLst>
          </p:cNvPr>
          <p:cNvSpPr>
            <a:spLocks noGrp="1"/>
          </p:cNvSpPr>
          <p:nvPr>
            <p:ph type="body" idx="1"/>
          </p:nvPr>
        </p:nvSpPr>
        <p:spPr>
          <a:xfrm>
            <a:off x="838200" y="1825625"/>
            <a:ext cx="108204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9F5A7754-E8C7-438B-922D-9027C6CF58E2}"/>
              </a:ext>
            </a:extLst>
          </p:cNvPr>
          <p:cNvSpPr>
            <a:spLocks noGrp="1"/>
          </p:cNvSpPr>
          <p:nvPr>
            <p:ph type="sldNum" sz="quarter" idx="4"/>
          </p:nvPr>
        </p:nvSpPr>
        <p:spPr>
          <a:xfrm>
            <a:off x="11112500" y="6356350"/>
            <a:ext cx="660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63D6C4-4840-40CC-AC84-17E24B3B7BDE}" type="slidenum">
              <a:rPr lang="en-US" noProof="0" smtClean="0"/>
              <a:t>‹#›</a:t>
            </a:fld>
            <a:endParaRPr lang="en-US" noProof="0" dirty="0"/>
          </a:p>
        </p:txBody>
      </p:sp>
      <p:sp>
        <p:nvSpPr>
          <p:cNvPr id="5" name="Rectangle 4">
            <a:extLst>
              <a:ext uri="{FF2B5EF4-FFF2-40B4-BE49-F238E27FC236}">
                <a16:creationId xmlns:a16="http://schemas.microsoft.com/office/drawing/2014/main" id="{7CDDDB7D-9189-9548-A2B9-81DC62C3C1A3}"/>
              </a:ext>
            </a:extLst>
          </p:cNvPr>
          <p:cNvSpPr/>
          <p:nvPr userDrawn="1"/>
        </p:nvSpPr>
        <p:spPr>
          <a:xfrm>
            <a:off x="0" y="1"/>
            <a:ext cx="12192000" cy="685799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reeform: Shape 9">
            <a:extLst>
              <a:ext uri="{FF2B5EF4-FFF2-40B4-BE49-F238E27FC236}">
                <a16:creationId xmlns:a16="http://schemas.microsoft.com/office/drawing/2014/main" id="{096D8877-6B4A-4540-8927-767DD7401718}"/>
              </a:ext>
            </a:extLst>
          </p:cNvPr>
          <p:cNvSpPr/>
          <p:nvPr userDrawn="1"/>
        </p:nvSpPr>
        <p:spPr>
          <a:xfrm>
            <a:off x="0" y="1"/>
            <a:ext cx="12192001" cy="6857999"/>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17">
            <a:extLst>
              <a:ext uri="{FF2B5EF4-FFF2-40B4-BE49-F238E27FC236}">
                <a16:creationId xmlns:a16="http://schemas.microsoft.com/office/drawing/2014/main" id="{5AF2E123-FE0F-8541-8E36-5030C450AA7E}"/>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9" name="Freeform: Shape 11">
            <a:extLst>
              <a:ext uri="{FF2B5EF4-FFF2-40B4-BE49-F238E27FC236}">
                <a16:creationId xmlns:a16="http://schemas.microsoft.com/office/drawing/2014/main" id="{E5519D99-3B68-924A-9CD0-14B911711CA8}"/>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7">
            <a:extLst>
              <a:ext uri="{FF2B5EF4-FFF2-40B4-BE49-F238E27FC236}">
                <a16:creationId xmlns:a16="http://schemas.microsoft.com/office/drawing/2014/main" id="{A09E21A9-FBEF-144C-A152-FE484F3C55C1}"/>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70C7F2CB-A8CE-1545-A08D-93592C4BAEEA}"/>
              </a:ext>
            </a:extLst>
          </p:cNvPr>
          <p:cNvSpPr txBox="1">
            <a:spLocks/>
          </p:cNvSpPr>
          <p:nvPr userDrawn="1"/>
        </p:nvSpPr>
        <p:spPr>
          <a:xfrm>
            <a:off x="444500" y="542925"/>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Trebuchet MS" panose="020B0603020202020204" pitchFamily="34" charset="0"/>
                <a:ea typeface="+mj-ea"/>
                <a:cs typeface="+mj-cs"/>
              </a:defRPr>
            </a:lvl1pPr>
          </a:lstStyle>
          <a:p>
            <a:r>
              <a:rPr lang="en-US" noProof="0" dirty="0">
                <a:latin typeface="+mj-lt"/>
              </a:rPr>
              <a:t>Click to edit Master title style</a:t>
            </a:r>
          </a:p>
        </p:txBody>
      </p:sp>
      <p:grpSp>
        <p:nvGrpSpPr>
          <p:cNvPr id="12" name="Group 11">
            <a:extLst>
              <a:ext uri="{FF2B5EF4-FFF2-40B4-BE49-F238E27FC236}">
                <a16:creationId xmlns:a16="http://schemas.microsoft.com/office/drawing/2014/main" id="{7068FCE4-1B47-3C4B-B091-013120A97D09}"/>
              </a:ext>
            </a:extLst>
          </p:cNvPr>
          <p:cNvGrpSpPr/>
          <p:nvPr userDrawn="1"/>
        </p:nvGrpSpPr>
        <p:grpSpPr>
          <a:xfrm rot="16200000">
            <a:off x="499388" y="-322655"/>
            <a:ext cx="535531" cy="645309"/>
            <a:chOff x="10945855" y="7317026"/>
            <a:chExt cx="2483924" cy="2993104"/>
          </a:xfrm>
        </p:grpSpPr>
        <p:sp>
          <p:nvSpPr>
            <p:cNvPr id="13" name="Freeform: Shape 15">
              <a:extLst>
                <a:ext uri="{FF2B5EF4-FFF2-40B4-BE49-F238E27FC236}">
                  <a16:creationId xmlns:a16="http://schemas.microsoft.com/office/drawing/2014/main" id="{FEC3FDE7-F27E-5E4E-8752-287CAB7792D4}"/>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6">
              <a:extLst>
                <a:ext uri="{FF2B5EF4-FFF2-40B4-BE49-F238E27FC236}">
                  <a16:creationId xmlns:a16="http://schemas.microsoft.com/office/drawing/2014/main" id="{81C902DB-0D21-5044-82B6-9E7A70A1BF62}"/>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5" name="Group 14">
            <a:extLst>
              <a:ext uri="{FF2B5EF4-FFF2-40B4-BE49-F238E27FC236}">
                <a16:creationId xmlns:a16="http://schemas.microsoft.com/office/drawing/2014/main" id="{BE1E08A0-195D-694F-947B-986A76FBB93E}"/>
              </a:ext>
            </a:extLst>
          </p:cNvPr>
          <p:cNvGrpSpPr/>
          <p:nvPr userDrawn="1"/>
        </p:nvGrpSpPr>
        <p:grpSpPr>
          <a:xfrm>
            <a:off x="-1" y="1357409"/>
            <a:ext cx="12192001" cy="4846320"/>
            <a:chOff x="-1" y="1357409"/>
            <a:chExt cx="12192001" cy="4917518"/>
          </a:xfrm>
        </p:grpSpPr>
        <p:sp>
          <p:nvSpPr>
            <p:cNvPr id="16" name="Rectangle: Single Corner Snipped 18">
              <a:extLst>
                <a:ext uri="{FF2B5EF4-FFF2-40B4-BE49-F238E27FC236}">
                  <a16:creationId xmlns:a16="http://schemas.microsoft.com/office/drawing/2014/main" id="{ED5DFFCD-1EE3-E64E-B51F-BD7D72413E0B}"/>
                </a:ext>
              </a:extLst>
            </p:cNvPr>
            <p:cNvSpPr/>
            <p:nvPr userDrawn="1"/>
          </p:nvSpPr>
          <p:spPr>
            <a:xfrm flipV="1">
              <a:off x="-1" y="1357409"/>
              <a:ext cx="12192000" cy="4917518"/>
            </a:xfrm>
            <a:prstGeom prst="snip1Rect">
              <a:avLst>
                <a:gd name="adj" fmla="val 0"/>
              </a:avLst>
            </a:prstGeom>
            <a:pattFill prst="dkVert">
              <a:fgClr>
                <a:schemeClr val="accent5"/>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17" name="Rectangle: Single Corner Snipped 2">
              <a:extLst>
                <a:ext uri="{FF2B5EF4-FFF2-40B4-BE49-F238E27FC236}">
                  <a16:creationId xmlns:a16="http://schemas.microsoft.com/office/drawing/2014/main" id="{C12DB3CA-8E64-AA43-BFBE-A2CA9A816DBE}"/>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8" name="Freeform: Shape 23">
            <a:extLst>
              <a:ext uri="{FF2B5EF4-FFF2-40B4-BE49-F238E27FC236}">
                <a16:creationId xmlns:a16="http://schemas.microsoft.com/office/drawing/2014/main" id="{A587DEFD-D470-4142-8E0D-A71DDB147C92}"/>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Slide Number Placeholder 4">
            <a:extLst>
              <a:ext uri="{FF2B5EF4-FFF2-40B4-BE49-F238E27FC236}">
                <a16:creationId xmlns:a16="http://schemas.microsoft.com/office/drawing/2014/main" id="{7D9BF857-7910-734D-A217-5E3344220AA2}"/>
              </a:ext>
            </a:extLst>
          </p:cNvPr>
          <p:cNvSpPr txBox="1">
            <a:spLocks/>
          </p:cNvSpPr>
          <p:nvPr userDrawn="1"/>
        </p:nvSpPr>
        <p:spPr>
          <a:xfrm>
            <a:off x="11252200" y="6315075"/>
            <a:ext cx="406400" cy="365125"/>
          </a:xfrm>
          <a:prstGeom prst="rect">
            <a:avLst/>
          </a:prstGeom>
        </p:spPr>
        <p:txBody>
          <a:bodyPr/>
          <a:lstStyle>
            <a:defPPr>
              <a:defRPr lang="en-US"/>
            </a:defPPr>
            <a:lvl1pPr marL="0" algn="l" defTabSz="914400" rtl="0" eaLnBrk="1" latinLnBrk="0" hangingPunct="1">
              <a:defRPr sz="1000" kern="1200">
                <a:solidFill>
                  <a:schemeClr val="bg1"/>
                </a:solidFill>
                <a:latin typeface="Trade Gothic LT Pro" panose="020B05030403030200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66609333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0" r:id="rId3"/>
    <p:sldLayoutId id="2147483666" r:id="rId4"/>
    <p:sldLayoutId id="2147483654" r:id="rId5"/>
    <p:sldLayoutId id="2147483661" r:id="rId6"/>
    <p:sldLayoutId id="2147483677" r:id="rId7"/>
    <p:sldLayoutId id="2147483674" r:id="rId8"/>
    <p:sldLayoutId id="2147483665" r:id="rId9"/>
    <p:sldLayoutId id="2147483673" r:id="rId10"/>
    <p:sldLayoutId id="2147483662" r:id="rId11"/>
    <p:sldLayoutId id="2147483663" r:id="rId12"/>
    <p:sldLayoutId id="2147483664" r:id="rId13"/>
    <p:sldLayoutId id="2147483675" r:id="rId14"/>
    <p:sldLayoutId id="2147483676" r:id="rId15"/>
    <p:sldLayoutId id="2147483672" r:id="rId16"/>
    <p:sldLayoutId id="2147483667" r:id="rId17"/>
    <p:sldLayoutId id="2147483668"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36" userDrawn="1">
          <p15:clr>
            <a:srgbClr val="F26B43"/>
          </p15:clr>
        </p15:guide>
        <p15:guide id="4" orient="horz" pos="336" userDrawn="1">
          <p15:clr>
            <a:srgbClr val="F26B43"/>
          </p15:clr>
        </p15:guide>
        <p15:guide id="5" pos="7344" userDrawn="1">
          <p15:clr>
            <a:srgbClr val="F26B43"/>
          </p15:clr>
        </p15:guide>
        <p15:guide id="6" orient="horz" pos="398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5.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1026" name="Picture 2" descr="https://raw.githubusercontent.com/zan79/dagohoy-documentation/main/GAME-TITLE-O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6538" y="-984484"/>
            <a:ext cx="8874126" cy="6857281"/>
          </a:xfrm>
          <a:prstGeom prst="rect">
            <a:avLst/>
          </a:prstGeom>
          <a:noFill/>
          <a:extLst>
            <a:ext uri="{909E8E84-426E-40DD-AFC4-6F175D3DCCD1}">
              <a14:hiddenFill xmlns:a14="http://schemas.microsoft.com/office/drawing/2010/main">
                <a:solidFill>
                  <a:srgbClr val="FFFFFF"/>
                </a:solidFill>
              </a14:hiddenFill>
            </a:ext>
          </a:extLst>
        </p:spPr>
      </p:pic>
      <p:sp>
        <p:nvSpPr>
          <p:cNvPr id="7" name="Title 3">
            <a:extLst>
              <a:ext uri="{FF2B5EF4-FFF2-40B4-BE49-F238E27FC236}">
                <a16:creationId xmlns:a16="http://schemas.microsoft.com/office/drawing/2014/main" id="{BD179B88-D43C-4A31-9A52-3498E9430782}"/>
              </a:ext>
            </a:extLst>
          </p:cNvPr>
          <p:cNvSpPr txBox="1">
            <a:spLocks/>
          </p:cNvSpPr>
          <p:nvPr/>
        </p:nvSpPr>
        <p:spPr>
          <a:xfrm>
            <a:off x="2787904" y="5092700"/>
            <a:ext cx="7781544" cy="859055"/>
          </a:xfrm>
          <a:prstGeom prst="rect">
            <a:avLst/>
          </a:prstGeom>
        </p:spPr>
        <p:txBody>
          <a:bodyPr vert="horz" lIns="91440" tIns="45720" rIns="91440" bIns="45720" rtlCol="0" anchor="b">
            <a:normAutofit fontScale="70000" lnSpcReduction="20000"/>
          </a:bodyPr>
          <a:lstStyle>
            <a:lvl1pPr algn="l" defTabSz="914400" rtl="0" eaLnBrk="1" latinLnBrk="0" hangingPunct="1">
              <a:lnSpc>
                <a:spcPct val="90000"/>
              </a:lnSpc>
              <a:spcBef>
                <a:spcPct val="0"/>
              </a:spcBef>
              <a:buNone/>
              <a:defRPr lang="en-GB" sz="6600" b="1" kern="1200" dirty="0">
                <a:solidFill>
                  <a:schemeClr val="accent2"/>
                </a:solidFill>
                <a:latin typeface="+mj-lt"/>
                <a:ea typeface="Tahoma" panose="020B0604030504040204" pitchFamily="34" charset="0"/>
                <a:cs typeface="Tahoma" panose="020B0604030504040204" pitchFamily="34" charset="0"/>
              </a:defRPr>
            </a:lvl1pPr>
          </a:lstStyle>
          <a:p>
            <a:pPr algn="ctr">
              <a:lnSpc>
                <a:spcPct val="200000"/>
              </a:lnSpc>
            </a:pPr>
            <a:r>
              <a:rPr lang="en-US" sz="4400" dirty="0"/>
              <a:t> </a:t>
            </a:r>
            <a:endParaRPr lang="en-US" dirty="0"/>
          </a:p>
        </p:txBody>
      </p:sp>
      <p:sp>
        <p:nvSpPr>
          <p:cNvPr id="5" name="Text Placeholder 2">
            <a:extLst>
              <a:ext uri="{FF2B5EF4-FFF2-40B4-BE49-F238E27FC236}">
                <a16:creationId xmlns:a16="http://schemas.microsoft.com/office/drawing/2014/main" id="{3705C73E-0EB9-427A-81A8-996903F88C33}"/>
              </a:ext>
            </a:extLst>
          </p:cNvPr>
          <p:cNvSpPr txBox="1">
            <a:spLocks/>
          </p:cNvSpPr>
          <p:nvPr/>
        </p:nvSpPr>
        <p:spPr>
          <a:xfrm>
            <a:off x="1582737" y="5092700"/>
            <a:ext cx="9026525" cy="1560195"/>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Clr>
                <a:schemeClr val="accent2"/>
              </a:buClr>
              <a:buFont typeface="Arial" panose="020B0604020202020204" pitchFamily="34" charset="0"/>
              <a:buNone/>
              <a:defRPr lang="en-GB" sz="1800" kern="1200" spc="300" dirty="0">
                <a:solidFill>
                  <a:schemeClr val="bg1"/>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PH" sz="5400" b="1" dirty="0">
                <a:effectLst>
                  <a:outerShdw blurRad="38100" dist="38100" dir="2700000" algn="tl">
                    <a:srgbClr val="000000">
                      <a:alpha val="43137"/>
                    </a:srgbClr>
                  </a:outerShdw>
                </a:effectLst>
              </a:rPr>
              <a:t>Secret Class</a:t>
            </a:r>
          </a:p>
        </p:txBody>
      </p:sp>
    </p:spTree>
    <p:extLst>
      <p:ext uri="{BB962C8B-B14F-4D97-AF65-F5344CB8AC3E}">
        <p14:creationId xmlns:p14="http://schemas.microsoft.com/office/powerpoint/2010/main" val="13776954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D3051-58DB-4BC4-838F-67263CFEF784}"/>
              </a:ext>
            </a:extLst>
          </p:cNvPr>
          <p:cNvSpPr>
            <a:spLocks noGrp="1"/>
          </p:cNvSpPr>
          <p:nvPr>
            <p:ph type="title"/>
          </p:nvPr>
        </p:nvSpPr>
        <p:spPr>
          <a:xfrm>
            <a:off x="444500" y="5429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Scope and Limitations</a:t>
            </a:r>
          </a:p>
        </p:txBody>
      </p:sp>
      <p:sp>
        <p:nvSpPr>
          <p:cNvPr id="3" name="Slide Number Placeholder 2">
            <a:extLst>
              <a:ext uri="{FF2B5EF4-FFF2-40B4-BE49-F238E27FC236}">
                <a16:creationId xmlns:a16="http://schemas.microsoft.com/office/drawing/2014/main" id="{B2802259-11B0-4942-891F-F283433EFB18}"/>
              </a:ext>
            </a:extLst>
          </p:cNvPr>
          <p:cNvSpPr>
            <a:spLocks noGrp="1"/>
          </p:cNvSpPr>
          <p:nvPr>
            <p:ph type="sldNum" sz="quarter" idx="12"/>
          </p:nvPr>
        </p:nvSpPr>
        <p:spPr/>
        <p:txBody>
          <a:bodyPr/>
          <a:lstStyle/>
          <a:p>
            <a:fld id="{C263D6C4-4840-40CC-AC84-17E24B3B7BDE}" type="slidenum">
              <a:rPr lang="en-US" noProof="0" smtClean="0"/>
              <a:pPr/>
              <a:t>10</a:t>
            </a:fld>
            <a:endParaRPr lang="en-US" noProof="0" dirty="0"/>
          </a:p>
        </p:txBody>
      </p:sp>
      <p:sp>
        <p:nvSpPr>
          <p:cNvPr id="4" name="Text Placeholder 3">
            <a:extLst>
              <a:ext uri="{FF2B5EF4-FFF2-40B4-BE49-F238E27FC236}">
                <a16:creationId xmlns:a16="http://schemas.microsoft.com/office/drawing/2014/main" id="{0114E3E8-DEB6-4A88-A295-BC575D94553C}"/>
              </a:ext>
            </a:extLst>
          </p:cNvPr>
          <p:cNvSpPr>
            <a:spLocks noGrp="1"/>
          </p:cNvSpPr>
          <p:nvPr>
            <p:ph type="body" idx="1"/>
          </p:nvPr>
        </p:nvSpPr>
        <p:spPr/>
        <p:txBody>
          <a:bodyPr>
            <a:normAutofit/>
          </a:bodyPr>
          <a:lstStyle/>
          <a:p>
            <a:r>
              <a:rPr lang="en-PH" sz="2800" dirty="0">
                <a:effectLst>
                  <a:outerShdw blurRad="38100" dist="38100" dir="2700000" algn="tl">
                    <a:srgbClr val="000000">
                      <a:alpha val="43137"/>
                    </a:srgbClr>
                  </a:outerShdw>
                </a:effectLst>
              </a:rPr>
              <a:t>SCOPE</a:t>
            </a:r>
          </a:p>
        </p:txBody>
      </p:sp>
      <p:sp>
        <p:nvSpPr>
          <p:cNvPr id="5" name="Text Placeholder 4">
            <a:extLst>
              <a:ext uri="{FF2B5EF4-FFF2-40B4-BE49-F238E27FC236}">
                <a16:creationId xmlns:a16="http://schemas.microsoft.com/office/drawing/2014/main" id="{F75CCDA4-857C-4236-84E5-0B1C1C6D3849}"/>
              </a:ext>
            </a:extLst>
          </p:cNvPr>
          <p:cNvSpPr>
            <a:spLocks noGrp="1"/>
          </p:cNvSpPr>
          <p:nvPr>
            <p:ph type="body" sz="quarter" idx="3"/>
          </p:nvPr>
        </p:nvSpPr>
        <p:spPr/>
        <p:txBody>
          <a:bodyPr>
            <a:normAutofit/>
          </a:bodyPr>
          <a:lstStyle/>
          <a:p>
            <a:r>
              <a:rPr lang="en-PH" sz="2800" dirty="0">
                <a:effectLst>
                  <a:outerShdw blurRad="38100" dist="38100" dir="2700000" algn="tl">
                    <a:srgbClr val="000000">
                      <a:alpha val="43137"/>
                    </a:srgbClr>
                  </a:outerShdw>
                </a:effectLst>
              </a:rPr>
              <a:t>LIMITATIONS</a:t>
            </a:r>
          </a:p>
        </p:txBody>
      </p:sp>
      <p:sp>
        <p:nvSpPr>
          <p:cNvPr id="6" name="Content Placeholder 5">
            <a:extLst>
              <a:ext uri="{FF2B5EF4-FFF2-40B4-BE49-F238E27FC236}">
                <a16:creationId xmlns:a16="http://schemas.microsoft.com/office/drawing/2014/main" id="{B122ED9D-43E6-45FD-9AB9-04FD5B9CB2A3}"/>
              </a:ext>
            </a:extLst>
          </p:cNvPr>
          <p:cNvSpPr>
            <a:spLocks noGrp="1"/>
          </p:cNvSpPr>
          <p:nvPr>
            <p:ph sz="half" idx="2"/>
          </p:nvPr>
        </p:nvSpPr>
        <p:spPr/>
        <p:txBody>
          <a:bodyPr/>
          <a:lstStyle/>
          <a:p>
            <a:pPr>
              <a:buFont typeface="Wingdings" panose="05000000000000000000" pitchFamily="2" charset="2"/>
              <a:buChar char="Ø"/>
            </a:pPr>
            <a:r>
              <a:rPr lang="en-PH" sz="2400" dirty="0">
                <a:effectLst>
                  <a:outerShdw blurRad="38100" dist="38100" dir="2700000" algn="tl">
                    <a:srgbClr val="000000">
                      <a:alpha val="43137"/>
                    </a:srgbClr>
                  </a:outerShdw>
                </a:effectLst>
              </a:rPr>
              <a:t> 3D Adventure, RPG (Role Playing Game)</a:t>
            </a:r>
          </a:p>
          <a:p>
            <a:pPr>
              <a:buFont typeface="Wingdings" panose="05000000000000000000" pitchFamily="2" charset="2"/>
              <a:buChar char="Ø"/>
            </a:pPr>
            <a:r>
              <a:rPr lang="en-PH" sz="2400" dirty="0">
                <a:effectLst>
                  <a:outerShdw blurRad="38100" dist="38100" dir="2700000" algn="tl">
                    <a:srgbClr val="000000">
                      <a:alpha val="43137"/>
                    </a:srgbClr>
                  </a:outerShdw>
                </a:effectLst>
              </a:rPr>
              <a:t> Campaign/Story Mode about </a:t>
            </a:r>
            <a:r>
              <a:rPr lang="en-PH" sz="2400" dirty="0" err="1">
                <a:effectLst>
                  <a:outerShdw blurRad="38100" dist="38100" dir="2700000" algn="tl">
                    <a:srgbClr val="000000">
                      <a:alpha val="43137"/>
                    </a:srgbClr>
                  </a:outerShdw>
                </a:effectLst>
              </a:rPr>
              <a:t>Dagohoy’s</a:t>
            </a:r>
            <a:r>
              <a:rPr lang="en-PH" sz="2400" dirty="0">
                <a:effectLst>
                  <a:outerShdw blurRad="38100" dist="38100" dir="2700000" algn="tl">
                    <a:srgbClr val="000000">
                      <a:alpha val="43137"/>
                    </a:srgbClr>
                  </a:outerShdw>
                </a:effectLst>
              </a:rPr>
              <a:t> Revolt.</a:t>
            </a:r>
          </a:p>
          <a:p>
            <a:pPr>
              <a:buFont typeface="Wingdings" panose="05000000000000000000" pitchFamily="2" charset="2"/>
              <a:buChar char="Ø"/>
            </a:pPr>
            <a:r>
              <a:rPr lang="en-PH" sz="2400" dirty="0">
                <a:effectLst>
                  <a:outerShdw blurRad="38100" dist="38100" dir="2700000" algn="tl">
                    <a:srgbClr val="000000">
                      <a:alpha val="43137"/>
                    </a:srgbClr>
                  </a:outerShdw>
                </a:effectLst>
              </a:rPr>
              <a:t> Extra quiz game essential details of </a:t>
            </a:r>
            <a:r>
              <a:rPr lang="en-PH" sz="2400" dirty="0" err="1">
                <a:effectLst>
                  <a:outerShdw blurRad="38100" dist="38100" dir="2700000" algn="tl">
                    <a:srgbClr val="000000">
                      <a:alpha val="43137"/>
                    </a:srgbClr>
                  </a:outerShdw>
                </a:effectLst>
              </a:rPr>
              <a:t>Dagohoy</a:t>
            </a:r>
            <a:r>
              <a:rPr lang="en-PH" sz="2400" dirty="0">
                <a:effectLst>
                  <a:outerShdw blurRad="38100" dist="38100" dir="2700000" algn="tl">
                    <a:srgbClr val="000000">
                      <a:alpha val="43137"/>
                    </a:srgbClr>
                  </a:outerShdw>
                </a:effectLst>
              </a:rPr>
              <a:t>.</a:t>
            </a:r>
          </a:p>
          <a:p>
            <a:pPr>
              <a:buFont typeface="Wingdings" panose="05000000000000000000" pitchFamily="2" charset="2"/>
              <a:buChar char="Ø"/>
            </a:pPr>
            <a:r>
              <a:rPr lang="en-PH" sz="2400" dirty="0">
                <a:effectLst>
                  <a:outerShdw blurRad="38100" dist="38100" dir="2700000" algn="tl">
                    <a:srgbClr val="000000">
                      <a:alpha val="43137"/>
                    </a:srgbClr>
                  </a:outerShdw>
                </a:effectLst>
              </a:rPr>
              <a:t> Downloadable for Android and Windows.</a:t>
            </a:r>
          </a:p>
          <a:p>
            <a:pPr>
              <a:buFont typeface="Wingdings" panose="05000000000000000000" pitchFamily="2" charset="2"/>
              <a:buChar char="Ø"/>
            </a:pPr>
            <a:r>
              <a:rPr lang="en-PH" sz="2400" dirty="0">
                <a:effectLst>
                  <a:outerShdw blurRad="38100" dist="38100" dir="2700000" algn="tl">
                    <a:srgbClr val="000000">
                      <a:alpha val="43137"/>
                    </a:srgbClr>
                  </a:outerShdw>
                </a:effectLst>
              </a:rPr>
              <a:t> Playable on Computer Browser.</a:t>
            </a:r>
          </a:p>
          <a:p>
            <a:endParaRPr lang="en-PH" dirty="0"/>
          </a:p>
        </p:txBody>
      </p:sp>
      <p:sp>
        <p:nvSpPr>
          <p:cNvPr id="7" name="Content Placeholder 6">
            <a:extLst>
              <a:ext uri="{FF2B5EF4-FFF2-40B4-BE49-F238E27FC236}">
                <a16:creationId xmlns:a16="http://schemas.microsoft.com/office/drawing/2014/main" id="{95F59295-8AD4-4B44-8355-3FD709F937C1}"/>
              </a:ext>
            </a:extLst>
          </p:cNvPr>
          <p:cNvSpPr>
            <a:spLocks noGrp="1"/>
          </p:cNvSpPr>
          <p:nvPr>
            <p:ph sz="quarter" idx="4"/>
          </p:nvPr>
        </p:nvSpPr>
        <p:spPr/>
        <p:txBody>
          <a:bodyPr>
            <a:normAutofit/>
          </a:bodyPr>
          <a:lstStyle/>
          <a:p>
            <a:pPr>
              <a:buFont typeface="Wingdings" panose="05000000000000000000" pitchFamily="2" charset="2"/>
              <a:buChar char="Ø"/>
            </a:pPr>
            <a:r>
              <a:rPr lang="en-PH" sz="2400" dirty="0">
                <a:effectLst>
                  <a:outerShdw blurRad="38100" dist="38100" dir="2700000" algn="tl">
                    <a:srgbClr val="000000">
                      <a:alpha val="43137"/>
                    </a:srgbClr>
                  </a:outerShdw>
                </a:effectLst>
              </a:rPr>
              <a:t> The story do not cover Francisco </a:t>
            </a:r>
            <a:r>
              <a:rPr lang="en-PH" sz="2400" dirty="0" err="1">
                <a:effectLst>
                  <a:outerShdw blurRad="38100" dist="38100" dir="2700000" algn="tl">
                    <a:srgbClr val="000000">
                      <a:alpha val="43137"/>
                    </a:srgbClr>
                  </a:outerShdw>
                </a:effectLst>
              </a:rPr>
              <a:t>Dagohoy’s</a:t>
            </a:r>
            <a:r>
              <a:rPr lang="en-PH" sz="2400" dirty="0">
                <a:effectLst>
                  <a:outerShdw blurRad="38100" dist="38100" dir="2700000" algn="tl">
                    <a:srgbClr val="000000">
                      <a:alpha val="43137"/>
                    </a:srgbClr>
                  </a:outerShdw>
                </a:effectLst>
              </a:rPr>
              <a:t> entire life.</a:t>
            </a:r>
          </a:p>
          <a:p>
            <a:pPr>
              <a:buFont typeface="Wingdings" panose="05000000000000000000" pitchFamily="2" charset="2"/>
              <a:buChar char="Ø"/>
            </a:pPr>
            <a:r>
              <a:rPr lang="en-PH" sz="2400" dirty="0">
                <a:effectLst>
                  <a:outerShdw blurRad="38100" dist="38100" dir="2700000" algn="tl">
                    <a:srgbClr val="000000">
                      <a:alpha val="43137"/>
                    </a:srgbClr>
                  </a:outerShdw>
                </a:effectLst>
              </a:rPr>
              <a:t> Not available on Google Play Store and Steam.</a:t>
            </a:r>
          </a:p>
          <a:p>
            <a:pPr>
              <a:buFont typeface="Wingdings" panose="05000000000000000000" pitchFamily="2" charset="2"/>
              <a:buChar char="Ø"/>
            </a:pPr>
            <a:r>
              <a:rPr lang="en-PH" sz="2400" dirty="0">
                <a:effectLst>
                  <a:outerShdw blurRad="38100" dist="38100" dir="2700000" algn="tl">
                    <a:srgbClr val="000000">
                      <a:alpha val="43137"/>
                    </a:srgbClr>
                  </a:outerShdw>
                </a:effectLst>
              </a:rPr>
              <a:t> Not available for IOS device.</a:t>
            </a:r>
          </a:p>
        </p:txBody>
      </p:sp>
    </p:spTree>
    <p:extLst>
      <p:ext uri="{BB962C8B-B14F-4D97-AF65-F5344CB8AC3E}">
        <p14:creationId xmlns:p14="http://schemas.microsoft.com/office/powerpoint/2010/main" val="9285381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A6F47-12A9-4DFC-A252-17CA204E82EE}"/>
              </a:ext>
            </a:extLst>
          </p:cNvPr>
          <p:cNvSpPr>
            <a:spLocks noGrp="1"/>
          </p:cNvSpPr>
          <p:nvPr>
            <p:ph type="title"/>
          </p:nvPr>
        </p:nvSpPr>
        <p:spPr>
          <a:xfrm>
            <a:off x="831849" y="2752725"/>
            <a:ext cx="7781544" cy="859055"/>
          </a:xfrm>
        </p:spPr>
        <p:txBody>
          <a:bodyPr>
            <a:noAutofit/>
          </a:bodyPr>
          <a:lstStyle/>
          <a:p>
            <a:r>
              <a:rPr lang="en-PH" sz="6000" dirty="0">
                <a:solidFill>
                  <a:srgbClr val="FB9322"/>
                </a:solidFill>
                <a:effectLst>
                  <a:outerShdw blurRad="38100" dist="38100" dir="2700000" algn="tl">
                    <a:srgbClr val="000000">
                      <a:alpha val="43137"/>
                    </a:srgbClr>
                  </a:outerShdw>
                </a:effectLst>
                <a:latin typeface="+mn-lt"/>
              </a:rPr>
              <a:t>Chapter II</a:t>
            </a:r>
          </a:p>
        </p:txBody>
      </p:sp>
      <p:sp>
        <p:nvSpPr>
          <p:cNvPr id="3" name="Text Placeholder 2">
            <a:extLst>
              <a:ext uri="{FF2B5EF4-FFF2-40B4-BE49-F238E27FC236}">
                <a16:creationId xmlns:a16="http://schemas.microsoft.com/office/drawing/2014/main" id="{40F1A0C4-AE36-49FB-9ECC-59A32F9C21BB}"/>
              </a:ext>
            </a:extLst>
          </p:cNvPr>
          <p:cNvSpPr>
            <a:spLocks noGrp="1"/>
          </p:cNvSpPr>
          <p:nvPr>
            <p:ph type="body" idx="1"/>
          </p:nvPr>
        </p:nvSpPr>
        <p:spPr>
          <a:xfrm>
            <a:off x="831849" y="4069079"/>
            <a:ext cx="9026525" cy="1560195"/>
          </a:xfrm>
        </p:spPr>
        <p:txBody>
          <a:bodyPr>
            <a:normAutofit lnSpcReduction="10000"/>
          </a:bodyPr>
          <a:lstStyle/>
          <a:p>
            <a:r>
              <a:rPr lang="en-PH" sz="5400" b="1" dirty="0">
                <a:solidFill>
                  <a:schemeClr val="bg1"/>
                </a:solidFill>
                <a:effectLst>
                  <a:outerShdw blurRad="38100" dist="38100" dir="2700000" algn="tl">
                    <a:srgbClr val="000000">
                      <a:alpha val="43137"/>
                    </a:srgbClr>
                  </a:outerShdw>
                </a:effectLst>
              </a:rPr>
              <a:t>Review of Related Literature</a:t>
            </a:r>
          </a:p>
        </p:txBody>
      </p:sp>
      <p:sp>
        <p:nvSpPr>
          <p:cNvPr id="4" name="Slide Number Placeholder 3">
            <a:extLst>
              <a:ext uri="{FF2B5EF4-FFF2-40B4-BE49-F238E27FC236}">
                <a16:creationId xmlns:a16="http://schemas.microsoft.com/office/drawing/2014/main" id="{7D4364B5-3D75-466A-903A-1AC358E581F7}"/>
              </a:ext>
            </a:extLst>
          </p:cNvPr>
          <p:cNvSpPr>
            <a:spLocks noGrp="1"/>
          </p:cNvSpPr>
          <p:nvPr>
            <p:ph type="sldNum" sz="quarter" idx="12"/>
          </p:nvPr>
        </p:nvSpPr>
        <p:spPr/>
        <p:txBody>
          <a:bodyPr/>
          <a:lstStyle/>
          <a:p>
            <a:fld id="{C263D6C4-4840-40CC-AC84-17E24B3B7BDE}" type="slidenum">
              <a:rPr lang="en-US" noProof="0" smtClean="0"/>
              <a:pPr/>
              <a:t>11</a:t>
            </a:fld>
            <a:endParaRPr lang="en-US" noProof="0" dirty="0"/>
          </a:p>
        </p:txBody>
      </p:sp>
    </p:spTree>
    <p:extLst>
      <p:ext uri="{BB962C8B-B14F-4D97-AF65-F5344CB8AC3E}">
        <p14:creationId xmlns:p14="http://schemas.microsoft.com/office/powerpoint/2010/main" val="33615880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333DA4B-3F04-46B7-B82E-63C700CAE084}"/>
              </a:ext>
            </a:extLst>
          </p:cNvPr>
          <p:cNvSpPr>
            <a:spLocks noGrp="1"/>
          </p:cNvSpPr>
          <p:nvPr>
            <p:ph type="sldNum" sz="quarter" idx="12"/>
          </p:nvPr>
        </p:nvSpPr>
        <p:spPr/>
        <p:txBody>
          <a:bodyPr/>
          <a:lstStyle/>
          <a:p>
            <a:fld id="{C263D6C4-4840-40CC-AC84-17E24B3B7BDE}" type="slidenum">
              <a:rPr lang="en-US" noProof="0" smtClean="0"/>
              <a:pPr/>
              <a:t>12</a:t>
            </a:fld>
            <a:endParaRPr lang="en-US" noProof="0" dirty="0"/>
          </a:p>
        </p:txBody>
      </p:sp>
      <p:sp>
        <p:nvSpPr>
          <p:cNvPr id="4" name="Text Placeholder 3">
            <a:extLst>
              <a:ext uri="{FF2B5EF4-FFF2-40B4-BE49-F238E27FC236}">
                <a16:creationId xmlns:a16="http://schemas.microsoft.com/office/drawing/2014/main" id="{E9568081-9E0B-4F0A-AF1E-9ACAC42E84D7}"/>
              </a:ext>
            </a:extLst>
          </p:cNvPr>
          <p:cNvSpPr>
            <a:spLocks noGrp="1"/>
          </p:cNvSpPr>
          <p:nvPr>
            <p:ph type="body" sz="quarter" idx="13"/>
          </p:nvPr>
        </p:nvSpPr>
        <p:spPr>
          <a:xfrm>
            <a:off x="596900" y="1438275"/>
            <a:ext cx="10185400" cy="4876799"/>
          </a:xfrm>
        </p:spPr>
        <p:txBody>
          <a:bodyPr>
            <a:normAutofit lnSpcReduction="10000"/>
          </a:bodyPr>
          <a:lstStyle/>
          <a:p>
            <a:pPr algn="just">
              <a:lnSpc>
                <a:spcPct val="150000"/>
              </a:lnSpc>
            </a:pPr>
            <a:r>
              <a:rPr lang="en-PH" sz="2800" dirty="0">
                <a:effectLst>
                  <a:outerShdw blurRad="38100" dist="38100" dir="2700000" algn="tl">
                    <a:srgbClr val="000000">
                      <a:alpha val="43137"/>
                    </a:srgbClr>
                  </a:outerShdw>
                </a:effectLst>
              </a:rPr>
              <a:t>	According to the article of </a:t>
            </a:r>
            <a:r>
              <a:rPr lang="en-PH" sz="2800" dirty="0" err="1">
                <a:effectLst>
                  <a:outerShdw blurRad="38100" dist="38100" dir="2700000" algn="tl">
                    <a:srgbClr val="000000">
                      <a:alpha val="43137"/>
                    </a:srgbClr>
                  </a:outerShdw>
                </a:effectLst>
              </a:rPr>
              <a:t>Teemu</a:t>
            </a:r>
            <a:r>
              <a:rPr lang="en-PH" sz="2800" dirty="0">
                <a:effectLst>
                  <a:outerShdw blurRad="38100" dist="38100" dir="2700000" algn="tl">
                    <a:srgbClr val="000000">
                      <a:alpha val="43137"/>
                    </a:srgbClr>
                  </a:outerShdw>
                </a:effectLst>
              </a:rPr>
              <a:t> H. Laine (2018) entitled “Mobile Educational Augmented Reality Games: A Systematic Literature Review and Two Case Studies”, she define mobile AR as a type of AR where a mobile device (smartphone or tablet) is used to display and interact with virtual content, such as three-dimensional (3D) models, annotations, and videos, that are overlaid on top of a real-time camera feed of the real world.</a:t>
            </a:r>
          </a:p>
        </p:txBody>
      </p:sp>
      <p:sp>
        <p:nvSpPr>
          <p:cNvPr id="6" name="Title 3">
            <a:extLst>
              <a:ext uri="{FF2B5EF4-FFF2-40B4-BE49-F238E27FC236}">
                <a16:creationId xmlns:a16="http://schemas.microsoft.com/office/drawing/2014/main" id="{D8CEBD9F-BB83-4803-9F40-6F2E4BE27E84}"/>
              </a:ext>
            </a:extLst>
          </p:cNvPr>
          <p:cNvSpPr>
            <a:spLocks noGrp="1"/>
          </p:cNvSpPr>
          <p:nvPr>
            <p:ph type="title"/>
          </p:nvPr>
        </p:nvSpPr>
        <p:spPr>
          <a:xfrm>
            <a:off x="596900" y="5175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Review of Related Literature</a:t>
            </a:r>
            <a:endParaRPr lang="en-US" sz="4400" dirty="0">
              <a:solidFill>
                <a:srgbClr val="FB9322"/>
              </a:solidFill>
              <a:effectLst>
                <a:outerShdw blurRad="38100" dist="38100" dir="2700000" algn="tl">
                  <a:srgbClr val="000000">
                    <a:alpha val="43137"/>
                  </a:srgbClr>
                </a:outerShdw>
              </a:effectLst>
              <a:latin typeface="+mn-lt"/>
            </a:endParaRPr>
          </a:p>
        </p:txBody>
      </p:sp>
    </p:spTree>
    <p:extLst>
      <p:ext uri="{BB962C8B-B14F-4D97-AF65-F5344CB8AC3E}">
        <p14:creationId xmlns:p14="http://schemas.microsoft.com/office/powerpoint/2010/main" val="12282235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333DA4B-3F04-46B7-B82E-63C700CAE084}"/>
              </a:ext>
            </a:extLst>
          </p:cNvPr>
          <p:cNvSpPr>
            <a:spLocks noGrp="1"/>
          </p:cNvSpPr>
          <p:nvPr>
            <p:ph type="sldNum" sz="quarter" idx="12"/>
          </p:nvPr>
        </p:nvSpPr>
        <p:spPr/>
        <p:txBody>
          <a:bodyPr/>
          <a:lstStyle/>
          <a:p>
            <a:fld id="{C263D6C4-4840-40CC-AC84-17E24B3B7BDE}" type="slidenum">
              <a:rPr lang="en-US" noProof="0" smtClean="0"/>
              <a:pPr/>
              <a:t>13</a:t>
            </a:fld>
            <a:endParaRPr lang="en-US" noProof="0" dirty="0"/>
          </a:p>
        </p:txBody>
      </p:sp>
      <p:sp>
        <p:nvSpPr>
          <p:cNvPr id="4" name="Text Placeholder 3">
            <a:extLst>
              <a:ext uri="{FF2B5EF4-FFF2-40B4-BE49-F238E27FC236}">
                <a16:creationId xmlns:a16="http://schemas.microsoft.com/office/drawing/2014/main" id="{E9568081-9E0B-4F0A-AF1E-9ACAC42E84D7}"/>
              </a:ext>
            </a:extLst>
          </p:cNvPr>
          <p:cNvSpPr>
            <a:spLocks noGrp="1"/>
          </p:cNvSpPr>
          <p:nvPr>
            <p:ph type="body" sz="quarter" idx="13"/>
          </p:nvPr>
        </p:nvSpPr>
        <p:spPr>
          <a:xfrm>
            <a:off x="596900" y="1438275"/>
            <a:ext cx="10185400" cy="4876799"/>
          </a:xfrm>
        </p:spPr>
        <p:txBody>
          <a:bodyPr>
            <a:normAutofit/>
          </a:bodyPr>
          <a:lstStyle/>
          <a:p>
            <a:pPr algn="just">
              <a:lnSpc>
                <a:spcPct val="150000"/>
              </a:lnSpc>
            </a:pPr>
            <a:r>
              <a:rPr lang="en-PH" sz="2800" dirty="0">
                <a:effectLst>
                  <a:outerShdw blurRad="38100" dist="38100" dir="2700000" algn="tl">
                    <a:srgbClr val="000000">
                      <a:alpha val="43137"/>
                    </a:srgbClr>
                  </a:outerShdw>
                </a:effectLst>
              </a:rPr>
              <a:t>	</a:t>
            </a:r>
            <a:r>
              <a:rPr lang="en-PH" sz="2800" dirty="0" err="1">
                <a:effectLst>
                  <a:outerShdw blurRad="38100" dist="38100" dir="2700000" algn="tl">
                    <a:srgbClr val="000000">
                      <a:alpha val="43137"/>
                    </a:srgbClr>
                  </a:outerShdw>
                </a:effectLst>
              </a:rPr>
              <a:t>Libradilla</a:t>
            </a:r>
            <a:r>
              <a:rPr lang="en-PH" sz="2800" dirty="0">
                <a:effectLst>
                  <a:outerShdw blurRad="38100" dist="38100" dir="2700000" algn="tl">
                    <a:srgbClr val="000000">
                      <a:alpha val="43137"/>
                    </a:srgbClr>
                  </a:outerShdw>
                </a:effectLst>
              </a:rPr>
              <a:t> et al., (2015) in their research “Teaching Effectively with Use of Game-Based Interactive Mathematics,” it determined the interest of the pupils to learn math because of the features of the game such as colors, graphics, sounds and time element that makes it more engaging and fun.</a:t>
            </a:r>
          </a:p>
        </p:txBody>
      </p:sp>
      <p:sp>
        <p:nvSpPr>
          <p:cNvPr id="6" name="Title 3">
            <a:extLst>
              <a:ext uri="{FF2B5EF4-FFF2-40B4-BE49-F238E27FC236}">
                <a16:creationId xmlns:a16="http://schemas.microsoft.com/office/drawing/2014/main" id="{D8CEBD9F-BB83-4803-9F40-6F2E4BE27E84}"/>
              </a:ext>
            </a:extLst>
          </p:cNvPr>
          <p:cNvSpPr>
            <a:spLocks noGrp="1"/>
          </p:cNvSpPr>
          <p:nvPr>
            <p:ph type="title"/>
          </p:nvPr>
        </p:nvSpPr>
        <p:spPr>
          <a:xfrm>
            <a:off x="596900" y="5175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Review of Related Literature</a:t>
            </a:r>
            <a:endParaRPr lang="en-US" sz="4400" dirty="0">
              <a:solidFill>
                <a:srgbClr val="FB9322"/>
              </a:solidFill>
              <a:effectLst>
                <a:outerShdw blurRad="38100" dist="38100" dir="2700000" algn="tl">
                  <a:srgbClr val="000000">
                    <a:alpha val="43137"/>
                  </a:srgbClr>
                </a:outerShdw>
              </a:effectLst>
              <a:latin typeface="+mn-lt"/>
            </a:endParaRPr>
          </a:p>
        </p:txBody>
      </p:sp>
    </p:spTree>
    <p:extLst>
      <p:ext uri="{BB962C8B-B14F-4D97-AF65-F5344CB8AC3E}">
        <p14:creationId xmlns:p14="http://schemas.microsoft.com/office/powerpoint/2010/main" val="18259586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333DA4B-3F04-46B7-B82E-63C700CAE084}"/>
              </a:ext>
            </a:extLst>
          </p:cNvPr>
          <p:cNvSpPr>
            <a:spLocks noGrp="1"/>
          </p:cNvSpPr>
          <p:nvPr>
            <p:ph type="sldNum" sz="quarter" idx="12"/>
          </p:nvPr>
        </p:nvSpPr>
        <p:spPr/>
        <p:txBody>
          <a:bodyPr/>
          <a:lstStyle/>
          <a:p>
            <a:fld id="{C263D6C4-4840-40CC-AC84-17E24B3B7BDE}" type="slidenum">
              <a:rPr lang="en-US" noProof="0" smtClean="0"/>
              <a:pPr/>
              <a:t>14</a:t>
            </a:fld>
            <a:endParaRPr lang="en-US" noProof="0" dirty="0"/>
          </a:p>
        </p:txBody>
      </p:sp>
      <p:sp>
        <p:nvSpPr>
          <p:cNvPr id="4" name="Text Placeholder 3">
            <a:extLst>
              <a:ext uri="{FF2B5EF4-FFF2-40B4-BE49-F238E27FC236}">
                <a16:creationId xmlns:a16="http://schemas.microsoft.com/office/drawing/2014/main" id="{E9568081-9E0B-4F0A-AF1E-9ACAC42E84D7}"/>
              </a:ext>
            </a:extLst>
          </p:cNvPr>
          <p:cNvSpPr>
            <a:spLocks noGrp="1"/>
          </p:cNvSpPr>
          <p:nvPr>
            <p:ph type="body" sz="quarter" idx="13"/>
          </p:nvPr>
        </p:nvSpPr>
        <p:spPr>
          <a:xfrm>
            <a:off x="596900" y="1438275"/>
            <a:ext cx="10185400" cy="4876799"/>
          </a:xfrm>
        </p:spPr>
        <p:txBody>
          <a:bodyPr>
            <a:normAutofit/>
          </a:bodyPr>
          <a:lstStyle/>
          <a:p>
            <a:pPr algn="just">
              <a:lnSpc>
                <a:spcPct val="150000"/>
              </a:lnSpc>
            </a:pPr>
            <a:r>
              <a:rPr lang="en-PH" sz="2800" dirty="0">
                <a:effectLst>
                  <a:outerShdw blurRad="38100" dist="38100" dir="2700000" algn="tl">
                    <a:srgbClr val="000000">
                      <a:alpha val="43137"/>
                    </a:srgbClr>
                  </a:outerShdw>
                </a:effectLst>
              </a:rPr>
              <a:t>	Katrina Serrano (2019) published a research paper entitled “The effect of digital game-based learning on student learning: A literature review” in University of Northern Iowa, examines the effect of digital game-based learning on student learning.</a:t>
            </a:r>
            <a:endParaRPr lang="en-PH" sz="1200" dirty="0">
              <a:effectLst>
                <a:outerShdw blurRad="38100" dist="38100" dir="2700000" algn="tl">
                  <a:srgbClr val="000000">
                    <a:alpha val="43137"/>
                  </a:srgbClr>
                </a:outerShdw>
              </a:effectLst>
            </a:endParaRPr>
          </a:p>
        </p:txBody>
      </p:sp>
      <p:sp>
        <p:nvSpPr>
          <p:cNvPr id="6" name="Title 3">
            <a:extLst>
              <a:ext uri="{FF2B5EF4-FFF2-40B4-BE49-F238E27FC236}">
                <a16:creationId xmlns:a16="http://schemas.microsoft.com/office/drawing/2014/main" id="{D8CEBD9F-BB83-4803-9F40-6F2E4BE27E84}"/>
              </a:ext>
            </a:extLst>
          </p:cNvPr>
          <p:cNvSpPr>
            <a:spLocks noGrp="1"/>
          </p:cNvSpPr>
          <p:nvPr>
            <p:ph type="title"/>
          </p:nvPr>
        </p:nvSpPr>
        <p:spPr>
          <a:xfrm>
            <a:off x="596900" y="5175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Review of Related Literature</a:t>
            </a:r>
            <a:endParaRPr lang="en-US" sz="4400" dirty="0">
              <a:solidFill>
                <a:srgbClr val="FB9322"/>
              </a:solidFill>
              <a:effectLst>
                <a:outerShdw blurRad="38100" dist="38100" dir="2700000" algn="tl">
                  <a:srgbClr val="000000">
                    <a:alpha val="43137"/>
                  </a:srgbClr>
                </a:outerShdw>
              </a:effectLst>
              <a:latin typeface="+mn-lt"/>
            </a:endParaRPr>
          </a:p>
        </p:txBody>
      </p:sp>
    </p:spTree>
    <p:extLst>
      <p:ext uri="{BB962C8B-B14F-4D97-AF65-F5344CB8AC3E}">
        <p14:creationId xmlns:p14="http://schemas.microsoft.com/office/powerpoint/2010/main" val="9776668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333DA4B-3F04-46B7-B82E-63C700CAE084}"/>
              </a:ext>
            </a:extLst>
          </p:cNvPr>
          <p:cNvSpPr>
            <a:spLocks noGrp="1"/>
          </p:cNvSpPr>
          <p:nvPr>
            <p:ph type="sldNum" sz="quarter" idx="12"/>
          </p:nvPr>
        </p:nvSpPr>
        <p:spPr/>
        <p:txBody>
          <a:bodyPr/>
          <a:lstStyle/>
          <a:p>
            <a:fld id="{C263D6C4-4840-40CC-AC84-17E24B3B7BDE}" type="slidenum">
              <a:rPr lang="en-US" noProof="0" smtClean="0"/>
              <a:pPr/>
              <a:t>15</a:t>
            </a:fld>
            <a:endParaRPr lang="en-US" noProof="0" dirty="0"/>
          </a:p>
        </p:txBody>
      </p:sp>
      <p:sp>
        <p:nvSpPr>
          <p:cNvPr id="4" name="Text Placeholder 3">
            <a:extLst>
              <a:ext uri="{FF2B5EF4-FFF2-40B4-BE49-F238E27FC236}">
                <a16:creationId xmlns:a16="http://schemas.microsoft.com/office/drawing/2014/main" id="{E9568081-9E0B-4F0A-AF1E-9ACAC42E84D7}"/>
              </a:ext>
            </a:extLst>
          </p:cNvPr>
          <p:cNvSpPr>
            <a:spLocks noGrp="1"/>
          </p:cNvSpPr>
          <p:nvPr>
            <p:ph type="body" sz="quarter" idx="13"/>
          </p:nvPr>
        </p:nvSpPr>
        <p:spPr>
          <a:xfrm>
            <a:off x="596900" y="1438275"/>
            <a:ext cx="10185400" cy="4876799"/>
          </a:xfrm>
        </p:spPr>
        <p:txBody>
          <a:bodyPr>
            <a:normAutofit/>
          </a:bodyPr>
          <a:lstStyle/>
          <a:p>
            <a:pPr algn="just">
              <a:lnSpc>
                <a:spcPct val="150000"/>
              </a:lnSpc>
            </a:pPr>
            <a:r>
              <a:rPr lang="en-PH" sz="2800" dirty="0">
                <a:effectLst>
                  <a:outerShdw blurRad="38100" dist="38100" dir="2700000" algn="tl">
                    <a:srgbClr val="000000">
                      <a:alpha val="43137"/>
                    </a:srgbClr>
                  </a:outerShdw>
                </a:effectLst>
              </a:rPr>
              <a:t>	</a:t>
            </a:r>
            <a:r>
              <a:rPr lang="en-PH" sz="2800" dirty="0" err="1">
                <a:effectLst>
                  <a:outerShdw blurRad="38100" dist="38100" dir="2700000" algn="tl">
                    <a:srgbClr val="000000">
                      <a:alpha val="43137"/>
                    </a:srgbClr>
                  </a:outerShdw>
                </a:effectLst>
              </a:rPr>
              <a:t>McKenzi</a:t>
            </a:r>
            <a:r>
              <a:rPr lang="en-PH" sz="2800" dirty="0">
                <a:effectLst>
                  <a:outerShdw blurRad="38100" dist="38100" dir="2700000" algn="tl">
                    <a:srgbClr val="000000">
                      <a:alpha val="43137"/>
                    </a:srgbClr>
                  </a:outerShdw>
                </a:effectLst>
              </a:rPr>
              <a:t> James (2020) published a Master’s Theses &amp; Capstone Project entitled “The Impact of Game-Based Learning in a Special Education Classroom” in Northwestern College, in which studied about a teacher having at least one student who has a learning disability or struggles with academics.</a:t>
            </a:r>
            <a:endParaRPr lang="en-PH" sz="500" dirty="0">
              <a:effectLst>
                <a:outerShdw blurRad="38100" dist="38100" dir="2700000" algn="tl">
                  <a:srgbClr val="000000">
                    <a:alpha val="43137"/>
                  </a:srgbClr>
                </a:outerShdw>
              </a:effectLst>
            </a:endParaRPr>
          </a:p>
        </p:txBody>
      </p:sp>
      <p:sp>
        <p:nvSpPr>
          <p:cNvPr id="6" name="Title 3">
            <a:extLst>
              <a:ext uri="{FF2B5EF4-FFF2-40B4-BE49-F238E27FC236}">
                <a16:creationId xmlns:a16="http://schemas.microsoft.com/office/drawing/2014/main" id="{D8CEBD9F-BB83-4803-9F40-6F2E4BE27E84}"/>
              </a:ext>
            </a:extLst>
          </p:cNvPr>
          <p:cNvSpPr>
            <a:spLocks noGrp="1"/>
          </p:cNvSpPr>
          <p:nvPr>
            <p:ph type="title"/>
          </p:nvPr>
        </p:nvSpPr>
        <p:spPr>
          <a:xfrm>
            <a:off x="596900" y="5175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Review of Related Literature</a:t>
            </a:r>
            <a:endParaRPr lang="en-US" sz="4400" dirty="0">
              <a:solidFill>
                <a:srgbClr val="FB9322"/>
              </a:solidFill>
              <a:effectLst>
                <a:outerShdw blurRad="38100" dist="38100" dir="2700000" algn="tl">
                  <a:srgbClr val="000000">
                    <a:alpha val="43137"/>
                  </a:srgbClr>
                </a:outerShdw>
              </a:effectLst>
              <a:latin typeface="+mn-lt"/>
            </a:endParaRPr>
          </a:p>
        </p:txBody>
      </p:sp>
    </p:spTree>
    <p:extLst>
      <p:ext uri="{BB962C8B-B14F-4D97-AF65-F5344CB8AC3E}">
        <p14:creationId xmlns:p14="http://schemas.microsoft.com/office/powerpoint/2010/main" val="14148935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333DA4B-3F04-46B7-B82E-63C700CAE084}"/>
              </a:ext>
            </a:extLst>
          </p:cNvPr>
          <p:cNvSpPr>
            <a:spLocks noGrp="1"/>
          </p:cNvSpPr>
          <p:nvPr>
            <p:ph type="sldNum" sz="quarter" idx="12"/>
          </p:nvPr>
        </p:nvSpPr>
        <p:spPr/>
        <p:txBody>
          <a:bodyPr/>
          <a:lstStyle/>
          <a:p>
            <a:fld id="{C263D6C4-4840-40CC-AC84-17E24B3B7BDE}" type="slidenum">
              <a:rPr lang="en-US" noProof="0" smtClean="0"/>
              <a:pPr/>
              <a:t>16</a:t>
            </a:fld>
            <a:endParaRPr lang="en-US" noProof="0" dirty="0"/>
          </a:p>
        </p:txBody>
      </p:sp>
      <p:sp>
        <p:nvSpPr>
          <p:cNvPr id="4" name="Text Placeholder 3">
            <a:extLst>
              <a:ext uri="{FF2B5EF4-FFF2-40B4-BE49-F238E27FC236}">
                <a16:creationId xmlns:a16="http://schemas.microsoft.com/office/drawing/2014/main" id="{E9568081-9E0B-4F0A-AF1E-9ACAC42E84D7}"/>
              </a:ext>
            </a:extLst>
          </p:cNvPr>
          <p:cNvSpPr>
            <a:spLocks noGrp="1"/>
          </p:cNvSpPr>
          <p:nvPr>
            <p:ph type="body" sz="quarter" idx="13"/>
          </p:nvPr>
        </p:nvSpPr>
        <p:spPr>
          <a:xfrm>
            <a:off x="596900" y="1438275"/>
            <a:ext cx="10185400" cy="4876799"/>
          </a:xfrm>
        </p:spPr>
        <p:txBody>
          <a:bodyPr>
            <a:normAutofit/>
          </a:bodyPr>
          <a:lstStyle/>
          <a:p>
            <a:pPr algn="just">
              <a:lnSpc>
                <a:spcPct val="150000"/>
              </a:lnSpc>
            </a:pPr>
            <a:r>
              <a:rPr lang="en-PH" sz="2800" dirty="0">
                <a:effectLst>
                  <a:outerShdw blurRad="38100" dist="38100" dir="2700000" algn="tl">
                    <a:srgbClr val="000000">
                      <a:alpha val="43137"/>
                    </a:srgbClr>
                  </a:outerShdw>
                </a:effectLst>
              </a:rPr>
              <a:t>	According to the article of Ramon </a:t>
            </a:r>
            <a:r>
              <a:rPr lang="en-PH" sz="2800" dirty="0" err="1">
                <a:effectLst>
                  <a:outerShdw blurRad="38100" dist="38100" dir="2700000" algn="tl">
                    <a:srgbClr val="000000">
                      <a:alpha val="43137"/>
                    </a:srgbClr>
                  </a:outerShdw>
                </a:effectLst>
              </a:rPr>
              <a:t>Cozar</a:t>
            </a:r>
            <a:r>
              <a:rPr lang="en-PH" sz="2800" dirty="0">
                <a:effectLst>
                  <a:outerShdw blurRad="38100" dist="38100" dir="2700000" algn="tl">
                    <a:srgbClr val="000000">
                      <a:alpha val="43137"/>
                    </a:srgbClr>
                  </a:outerShdw>
                </a:effectLst>
              </a:rPr>
              <a:t>-Gutierrez &amp;  Jose Manuel Lopez (2016) entitled “Game-based learning and gamification in initial teacher training in the social sciences: an experiment with </a:t>
            </a:r>
            <a:r>
              <a:rPr lang="en-PH" sz="2800" dirty="0" err="1">
                <a:effectLst>
                  <a:outerShdw blurRad="38100" dist="38100" dir="2700000" algn="tl">
                    <a:srgbClr val="000000">
                      <a:alpha val="43137"/>
                    </a:srgbClr>
                  </a:outerShdw>
                </a:effectLst>
              </a:rPr>
              <a:t>MinecraftEdu</a:t>
            </a:r>
            <a:r>
              <a:rPr lang="en-PH" sz="2800" dirty="0">
                <a:effectLst>
                  <a:outerShdw blurRad="38100" dist="38100" dir="2700000" algn="tl">
                    <a:srgbClr val="000000">
                      <a:alpha val="43137"/>
                    </a:srgbClr>
                  </a:outerShdw>
                </a:effectLst>
              </a:rPr>
              <a:t>”, their study analyses the application of game-based learning and gamification using </a:t>
            </a:r>
            <a:r>
              <a:rPr lang="en-PH" sz="2800" dirty="0" err="1">
                <a:effectLst>
                  <a:outerShdw blurRad="38100" dist="38100" dir="2700000" algn="tl">
                    <a:srgbClr val="000000">
                      <a:alpha val="43137"/>
                    </a:srgbClr>
                  </a:outerShdw>
                </a:effectLst>
              </a:rPr>
              <a:t>MinecraftEdu</a:t>
            </a:r>
            <a:r>
              <a:rPr lang="en-PH" sz="2800" dirty="0">
                <a:effectLst>
                  <a:outerShdw blurRad="38100" dist="38100" dir="2700000" algn="tl">
                    <a:srgbClr val="000000">
                      <a:alpha val="43137"/>
                    </a:srgbClr>
                  </a:outerShdw>
                </a:effectLst>
              </a:rPr>
              <a:t>, which allows for an exploration of the possibilities regarding immersive learning environments. </a:t>
            </a:r>
          </a:p>
        </p:txBody>
      </p:sp>
      <p:sp>
        <p:nvSpPr>
          <p:cNvPr id="6" name="Title 3">
            <a:extLst>
              <a:ext uri="{FF2B5EF4-FFF2-40B4-BE49-F238E27FC236}">
                <a16:creationId xmlns:a16="http://schemas.microsoft.com/office/drawing/2014/main" id="{D8CEBD9F-BB83-4803-9F40-6F2E4BE27E84}"/>
              </a:ext>
            </a:extLst>
          </p:cNvPr>
          <p:cNvSpPr>
            <a:spLocks noGrp="1"/>
          </p:cNvSpPr>
          <p:nvPr>
            <p:ph type="title"/>
          </p:nvPr>
        </p:nvSpPr>
        <p:spPr>
          <a:xfrm>
            <a:off x="596900" y="5175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Review of Related Literature</a:t>
            </a:r>
            <a:endParaRPr lang="en-US" sz="4400" dirty="0">
              <a:solidFill>
                <a:srgbClr val="FB9322"/>
              </a:solidFill>
              <a:effectLst>
                <a:outerShdw blurRad="38100" dist="38100" dir="2700000" algn="tl">
                  <a:srgbClr val="000000">
                    <a:alpha val="43137"/>
                  </a:srgbClr>
                </a:outerShdw>
              </a:effectLst>
              <a:latin typeface="+mn-lt"/>
            </a:endParaRPr>
          </a:p>
        </p:txBody>
      </p:sp>
    </p:spTree>
    <p:extLst>
      <p:ext uri="{BB962C8B-B14F-4D97-AF65-F5344CB8AC3E}">
        <p14:creationId xmlns:p14="http://schemas.microsoft.com/office/powerpoint/2010/main" val="3559620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3BD8413-C238-49D7-A4E1-E8FEF1811A0E}"/>
              </a:ext>
            </a:extLst>
          </p:cNvPr>
          <p:cNvSpPr>
            <a:spLocks noGrp="1"/>
          </p:cNvSpPr>
          <p:nvPr>
            <p:ph type="title"/>
          </p:nvPr>
        </p:nvSpPr>
        <p:spPr>
          <a:xfrm>
            <a:off x="540004" y="2362201"/>
            <a:ext cx="7781544" cy="1540622"/>
          </a:xfrm>
        </p:spPr>
        <p:txBody>
          <a:bodyPr>
            <a:noAutofit/>
          </a:bodyPr>
          <a:lstStyle/>
          <a:p>
            <a:pPr algn="just">
              <a:lnSpc>
                <a:spcPct val="150000"/>
              </a:lnSpc>
            </a:pPr>
            <a:r>
              <a:rPr lang="en-PH" sz="2400" b="0" dirty="0">
                <a:latin typeface="+mn-lt"/>
              </a:rPr>
              <a:t>Educational games are not today. Since the </a:t>
            </a:r>
            <a:r>
              <a:rPr lang="en-PH" sz="2400" b="0" dirty="0">
                <a:latin typeface="+mn-lt"/>
                <a:cs typeface="Arial" panose="020B0604020202020204" pitchFamily="34" charset="0"/>
              </a:rPr>
              <a:t>introduction</a:t>
            </a:r>
            <a:r>
              <a:rPr lang="en-PH" sz="2400" b="0" dirty="0">
                <a:latin typeface="+mn-lt"/>
              </a:rPr>
              <a:t> of video games on 1970’s a lot of games are released that are considered as an educational game. </a:t>
            </a:r>
            <a:endParaRPr lang="en-US" sz="2400" b="0" dirty="0">
              <a:latin typeface="+mn-lt"/>
            </a:endParaRPr>
          </a:p>
        </p:txBody>
      </p:sp>
      <p:sp>
        <p:nvSpPr>
          <p:cNvPr id="2" name="Slide Number Placeholder 1">
            <a:extLst>
              <a:ext uri="{FF2B5EF4-FFF2-40B4-BE49-F238E27FC236}">
                <a16:creationId xmlns:a16="http://schemas.microsoft.com/office/drawing/2014/main" id="{0B24BF10-2B55-43AB-9F77-F1A1410384A9}"/>
              </a:ext>
            </a:extLst>
          </p:cNvPr>
          <p:cNvSpPr>
            <a:spLocks noGrp="1"/>
          </p:cNvSpPr>
          <p:nvPr>
            <p:ph type="sldNum" sz="quarter" idx="12"/>
          </p:nvPr>
        </p:nvSpPr>
        <p:spPr/>
        <p:txBody>
          <a:bodyPr/>
          <a:lstStyle/>
          <a:p>
            <a:fld id="{C263D6C4-4840-40CC-AC84-17E24B3B7BDE}" type="slidenum">
              <a:rPr lang="en-US" smtClean="0"/>
              <a:pPr/>
              <a:t>17</a:t>
            </a:fld>
            <a:endParaRPr lang="en-US" dirty="0"/>
          </a:p>
        </p:txBody>
      </p:sp>
      <p:sp>
        <p:nvSpPr>
          <p:cNvPr id="8" name="Title 3">
            <a:extLst>
              <a:ext uri="{FF2B5EF4-FFF2-40B4-BE49-F238E27FC236}">
                <a16:creationId xmlns:a16="http://schemas.microsoft.com/office/drawing/2014/main" id="{E3BD8413-C238-49D7-A4E1-E8FEF1811A0E}"/>
              </a:ext>
            </a:extLst>
          </p:cNvPr>
          <p:cNvSpPr txBox="1">
            <a:spLocks/>
          </p:cNvSpPr>
          <p:nvPr/>
        </p:nvSpPr>
        <p:spPr>
          <a:xfrm>
            <a:off x="540004" y="1062567"/>
            <a:ext cx="7781544" cy="859055"/>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lang="en-GB" sz="5400" b="1" kern="1200" dirty="0">
                <a:solidFill>
                  <a:schemeClr val="bg1"/>
                </a:solidFill>
                <a:latin typeface="+mj-lt"/>
                <a:ea typeface="+mj-ea"/>
                <a:cs typeface="+mj-cs"/>
              </a:defRPr>
            </a:lvl1pPr>
          </a:lstStyle>
          <a:p>
            <a:r>
              <a:rPr lang="en-PH" sz="4400" dirty="0">
                <a:solidFill>
                  <a:srgbClr val="FB9322"/>
                </a:solidFill>
                <a:effectLst>
                  <a:outerShdw blurRad="38100" dist="38100" dir="2700000" algn="tl">
                    <a:srgbClr val="000000">
                      <a:alpha val="43137"/>
                    </a:srgbClr>
                  </a:outerShdw>
                </a:effectLst>
                <a:latin typeface="+mn-lt"/>
              </a:rPr>
              <a:t>Historical Background</a:t>
            </a:r>
            <a:endParaRPr lang="en-US" sz="4400" dirty="0">
              <a:solidFill>
                <a:srgbClr val="FB9322"/>
              </a:solidFill>
              <a:effectLst>
                <a:outerShdw blurRad="38100" dist="38100" dir="2700000" algn="tl">
                  <a:srgbClr val="000000">
                    <a:alpha val="43137"/>
                  </a:srgbClr>
                </a:outerShdw>
              </a:effectLst>
              <a:latin typeface="+mn-lt"/>
            </a:endParaRPr>
          </a:p>
        </p:txBody>
      </p:sp>
      <p:sp>
        <p:nvSpPr>
          <p:cNvPr id="6" name="Text Placeholder 3">
            <a:extLst>
              <a:ext uri="{FF2B5EF4-FFF2-40B4-BE49-F238E27FC236}">
                <a16:creationId xmlns:a16="http://schemas.microsoft.com/office/drawing/2014/main" id="{6F8B2520-0D1F-4358-A5F1-DBB0CF4EA62D}"/>
              </a:ext>
            </a:extLst>
          </p:cNvPr>
          <p:cNvSpPr txBox="1">
            <a:spLocks/>
          </p:cNvSpPr>
          <p:nvPr/>
        </p:nvSpPr>
        <p:spPr>
          <a:xfrm>
            <a:off x="540004" y="4121898"/>
            <a:ext cx="7781544" cy="2097927"/>
          </a:xfrm>
          <a:prstGeom prst="rect">
            <a:avLst/>
          </a:prstGeom>
        </p:spPr>
        <p:txBody>
          <a:bodyPr/>
          <a:lst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en-PH" dirty="0">
                <a:solidFill>
                  <a:schemeClr val="bg1"/>
                </a:solidFill>
              </a:rPr>
              <a:t> Logo Programming</a:t>
            </a:r>
          </a:p>
          <a:p>
            <a:pPr>
              <a:buFont typeface="Wingdings" panose="05000000000000000000" pitchFamily="2" charset="2"/>
              <a:buChar char="Ø"/>
            </a:pPr>
            <a:r>
              <a:rPr lang="en-PH" dirty="0">
                <a:solidFill>
                  <a:schemeClr val="bg1"/>
                </a:solidFill>
              </a:rPr>
              <a:t> Lemonade Stand</a:t>
            </a:r>
          </a:p>
          <a:p>
            <a:pPr>
              <a:buFont typeface="Wingdings" panose="05000000000000000000" pitchFamily="2" charset="2"/>
              <a:buChar char="Ø"/>
            </a:pPr>
            <a:r>
              <a:rPr lang="en-PH" dirty="0">
                <a:solidFill>
                  <a:schemeClr val="bg1"/>
                </a:solidFill>
              </a:rPr>
              <a:t> Oregon Trail</a:t>
            </a:r>
          </a:p>
          <a:p>
            <a:pPr>
              <a:buFont typeface="Wingdings" panose="05000000000000000000" pitchFamily="2" charset="2"/>
              <a:buChar char="Ø"/>
            </a:pPr>
            <a:r>
              <a:rPr lang="en-PH" dirty="0">
                <a:solidFill>
                  <a:schemeClr val="bg1"/>
                </a:solidFill>
              </a:rPr>
              <a:t> Minecraft</a:t>
            </a:r>
          </a:p>
          <a:p>
            <a:pPr marL="285750" indent="-285750"/>
            <a:endParaRPr lang="en-PH" dirty="0"/>
          </a:p>
        </p:txBody>
      </p:sp>
    </p:spTree>
    <p:extLst>
      <p:ext uri="{BB962C8B-B14F-4D97-AF65-F5344CB8AC3E}">
        <p14:creationId xmlns:p14="http://schemas.microsoft.com/office/powerpoint/2010/main" val="29027943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A6F47-12A9-4DFC-A252-17CA204E82EE}"/>
              </a:ext>
            </a:extLst>
          </p:cNvPr>
          <p:cNvSpPr>
            <a:spLocks noGrp="1"/>
          </p:cNvSpPr>
          <p:nvPr>
            <p:ph type="title"/>
          </p:nvPr>
        </p:nvSpPr>
        <p:spPr>
          <a:xfrm>
            <a:off x="831849" y="2752725"/>
            <a:ext cx="7781544" cy="859055"/>
          </a:xfrm>
        </p:spPr>
        <p:txBody>
          <a:bodyPr>
            <a:noAutofit/>
          </a:bodyPr>
          <a:lstStyle/>
          <a:p>
            <a:r>
              <a:rPr lang="en-PH" sz="6000" dirty="0">
                <a:solidFill>
                  <a:srgbClr val="FB9322"/>
                </a:solidFill>
                <a:effectLst>
                  <a:outerShdw blurRad="38100" dist="38100" dir="2700000" algn="tl">
                    <a:srgbClr val="000000">
                      <a:alpha val="43137"/>
                    </a:srgbClr>
                  </a:outerShdw>
                </a:effectLst>
                <a:latin typeface="+mn-lt"/>
              </a:rPr>
              <a:t>Chapter III</a:t>
            </a:r>
          </a:p>
        </p:txBody>
      </p:sp>
      <p:sp>
        <p:nvSpPr>
          <p:cNvPr id="3" name="Text Placeholder 2">
            <a:extLst>
              <a:ext uri="{FF2B5EF4-FFF2-40B4-BE49-F238E27FC236}">
                <a16:creationId xmlns:a16="http://schemas.microsoft.com/office/drawing/2014/main" id="{40F1A0C4-AE36-49FB-9ECC-59A32F9C21BB}"/>
              </a:ext>
            </a:extLst>
          </p:cNvPr>
          <p:cNvSpPr>
            <a:spLocks noGrp="1"/>
          </p:cNvSpPr>
          <p:nvPr>
            <p:ph type="body" idx="1"/>
          </p:nvPr>
        </p:nvSpPr>
        <p:spPr>
          <a:xfrm>
            <a:off x="831849" y="4069079"/>
            <a:ext cx="9026525" cy="1560195"/>
          </a:xfrm>
        </p:spPr>
        <p:txBody>
          <a:bodyPr>
            <a:normAutofit/>
          </a:bodyPr>
          <a:lstStyle/>
          <a:p>
            <a:r>
              <a:rPr lang="en-PH" sz="5400" b="1" dirty="0">
                <a:solidFill>
                  <a:schemeClr val="bg1"/>
                </a:solidFill>
                <a:effectLst>
                  <a:outerShdw blurRad="38100" dist="38100" dir="2700000" algn="tl">
                    <a:srgbClr val="000000">
                      <a:alpha val="43137"/>
                    </a:srgbClr>
                  </a:outerShdw>
                </a:effectLst>
              </a:rPr>
              <a:t>Technical </a:t>
            </a:r>
            <a:r>
              <a:rPr lang="en-PH" sz="5400" b="1" dirty="0" err="1">
                <a:solidFill>
                  <a:schemeClr val="bg1"/>
                </a:solidFill>
                <a:effectLst>
                  <a:outerShdw blurRad="38100" dist="38100" dir="2700000" algn="tl">
                    <a:srgbClr val="000000">
                      <a:alpha val="43137"/>
                    </a:srgbClr>
                  </a:outerShdw>
                </a:effectLst>
              </a:rPr>
              <a:t>Backgroud</a:t>
            </a:r>
            <a:endParaRPr lang="en-PH" sz="5400" b="1" dirty="0">
              <a:solidFill>
                <a:schemeClr val="bg1"/>
              </a:solidFill>
              <a:effectLst>
                <a:outerShdw blurRad="38100" dist="38100" dir="2700000" algn="tl">
                  <a:srgbClr val="000000">
                    <a:alpha val="43137"/>
                  </a:srgbClr>
                </a:outerShdw>
              </a:effectLst>
            </a:endParaRPr>
          </a:p>
        </p:txBody>
      </p:sp>
      <p:sp>
        <p:nvSpPr>
          <p:cNvPr id="4" name="Slide Number Placeholder 3">
            <a:extLst>
              <a:ext uri="{FF2B5EF4-FFF2-40B4-BE49-F238E27FC236}">
                <a16:creationId xmlns:a16="http://schemas.microsoft.com/office/drawing/2014/main" id="{7D4364B5-3D75-466A-903A-1AC358E581F7}"/>
              </a:ext>
            </a:extLst>
          </p:cNvPr>
          <p:cNvSpPr>
            <a:spLocks noGrp="1"/>
          </p:cNvSpPr>
          <p:nvPr>
            <p:ph type="sldNum" sz="quarter" idx="12"/>
          </p:nvPr>
        </p:nvSpPr>
        <p:spPr/>
        <p:txBody>
          <a:bodyPr/>
          <a:lstStyle/>
          <a:p>
            <a:fld id="{C263D6C4-4840-40CC-AC84-17E24B3B7BDE}" type="slidenum">
              <a:rPr lang="en-US" noProof="0" smtClean="0"/>
              <a:pPr/>
              <a:t>18</a:t>
            </a:fld>
            <a:endParaRPr lang="en-US" noProof="0" dirty="0"/>
          </a:p>
        </p:txBody>
      </p:sp>
    </p:spTree>
    <p:extLst>
      <p:ext uri="{BB962C8B-B14F-4D97-AF65-F5344CB8AC3E}">
        <p14:creationId xmlns:p14="http://schemas.microsoft.com/office/powerpoint/2010/main" val="38018289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6BB2A-286A-41C4-8D0F-5DA263440D75}"/>
              </a:ext>
            </a:extLst>
          </p:cNvPr>
          <p:cNvSpPr>
            <a:spLocks noGrp="1"/>
          </p:cNvSpPr>
          <p:nvPr>
            <p:ph type="title"/>
          </p:nvPr>
        </p:nvSpPr>
        <p:spPr>
          <a:xfrm>
            <a:off x="444500" y="5429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Technical Background</a:t>
            </a:r>
          </a:p>
        </p:txBody>
      </p:sp>
      <p:sp>
        <p:nvSpPr>
          <p:cNvPr id="3" name="Slide Number Placeholder 2">
            <a:extLst>
              <a:ext uri="{FF2B5EF4-FFF2-40B4-BE49-F238E27FC236}">
                <a16:creationId xmlns:a16="http://schemas.microsoft.com/office/drawing/2014/main" id="{1931AAB0-2258-4600-A4EE-D92EAD09EBF5}"/>
              </a:ext>
            </a:extLst>
          </p:cNvPr>
          <p:cNvSpPr>
            <a:spLocks noGrp="1"/>
          </p:cNvSpPr>
          <p:nvPr>
            <p:ph type="sldNum" sz="quarter" idx="12"/>
          </p:nvPr>
        </p:nvSpPr>
        <p:spPr/>
        <p:txBody>
          <a:bodyPr/>
          <a:lstStyle/>
          <a:p>
            <a:fld id="{C263D6C4-4840-40CC-AC84-17E24B3B7BDE}" type="slidenum">
              <a:rPr lang="en-US" noProof="0" smtClean="0"/>
              <a:pPr/>
              <a:t>19</a:t>
            </a:fld>
            <a:endParaRPr lang="en-US" noProof="0" dirty="0"/>
          </a:p>
        </p:txBody>
      </p:sp>
      <p:sp>
        <p:nvSpPr>
          <p:cNvPr id="4" name="Text Placeholder 3">
            <a:extLst>
              <a:ext uri="{FF2B5EF4-FFF2-40B4-BE49-F238E27FC236}">
                <a16:creationId xmlns:a16="http://schemas.microsoft.com/office/drawing/2014/main" id="{0896D297-0F2A-4E61-A8AB-48622AE55BFA}"/>
              </a:ext>
            </a:extLst>
          </p:cNvPr>
          <p:cNvSpPr>
            <a:spLocks noGrp="1"/>
          </p:cNvSpPr>
          <p:nvPr>
            <p:ph type="body" sz="half" idx="2"/>
          </p:nvPr>
        </p:nvSpPr>
        <p:spPr>
          <a:xfrm>
            <a:off x="443366" y="1444649"/>
            <a:ext cx="3671434" cy="4579079"/>
          </a:xfrm>
        </p:spPr>
        <p:txBody>
          <a:bodyPr>
            <a:normAutofit/>
          </a:bodyPr>
          <a:lstStyle/>
          <a:p>
            <a:pPr marL="285750" indent="-285750">
              <a:buFont typeface="Arial" panose="020B0604020202020204" pitchFamily="34" charset="0"/>
              <a:buChar char="•"/>
            </a:pPr>
            <a:endParaRPr lang="en-PH" sz="2400" dirty="0"/>
          </a:p>
          <a:p>
            <a:pPr marL="457200" indent="-457200">
              <a:buFont typeface="Wingdings" panose="05000000000000000000" pitchFamily="2" charset="2"/>
              <a:buChar char="Ø"/>
            </a:pPr>
            <a:r>
              <a:rPr lang="en-PH" sz="2800" dirty="0">
                <a:effectLst>
                  <a:outerShdw blurRad="38100" dist="38100" dir="2700000" algn="tl">
                    <a:srgbClr val="000000">
                      <a:alpha val="43137"/>
                    </a:srgbClr>
                  </a:outerShdw>
                </a:effectLst>
              </a:rPr>
              <a:t>C#</a:t>
            </a:r>
          </a:p>
          <a:p>
            <a:pPr marL="457200" indent="-457200">
              <a:buFont typeface="Wingdings" panose="05000000000000000000" pitchFamily="2" charset="2"/>
              <a:buChar char="Ø"/>
            </a:pPr>
            <a:r>
              <a:rPr lang="en-PH" sz="2800" dirty="0">
                <a:effectLst>
                  <a:outerShdw blurRad="38100" dist="38100" dir="2700000" algn="tl">
                    <a:srgbClr val="000000">
                      <a:alpha val="43137"/>
                    </a:srgbClr>
                  </a:outerShdw>
                </a:effectLst>
              </a:rPr>
              <a:t>Unity</a:t>
            </a:r>
          </a:p>
          <a:p>
            <a:pPr marL="457200" indent="-457200">
              <a:buFont typeface="Wingdings" panose="05000000000000000000" pitchFamily="2" charset="2"/>
              <a:buChar char="Ø"/>
            </a:pPr>
            <a:r>
              <a:rPr lang="en-PH" sz="2800" dirty="0">
                <a:effectLst>
                  <a:outerShdw blurRad="38100" dist="38100" dir="2700000" algn="tl">
                    <a:srgbClr val="000000">
                      <a:alpha val="43137"/>
                    </a:srgbClr>
                  </a:outerShdw>
                </a:effectLst>
              </a:rPr>
              <a:t>Visual Studio Code</a:t>
            </a:r>
          </a:p>
          <a:p>
            <a:pPr marL="457200" indent="-457200">
              <a:buFont typeface="Wingdings" panose="05000000000000000000" pitchFamily="2" charset="2"/>
              <a:buChar char="Ø"/>
            </a:pPr>
            <a:r>
              <a:rPr lang="en-PH" sz="2800" dirty="0">
                <a:effectLst>
                  <a:outerShdw blurRad="38100" dist="38100" dir="2700000" algn="tl">
                    <a:srgbClr val="000000">
                      <a:alpha val="43137"/>
                    </a:srgbClr>
                  </a:outerShdw>
                </a:effectLst>
              </a:rPr>
              <a:t>Blender</a:t>
            </a:r>
          </a:p>
          <a:p>
            <a:pPr marL="457200" indent="-457200">
              <a:buFont typeface="Wingdings" panose="05000000000000000000" pitchFamily="2" charset="2"/>
              <a:buChar char="Ø"/>
            </a:pPr>
            <a:r>
              <a:rPr lang="en-PH" sz="2800" dirty="0">
                <a:effectLst>
                  <a:outerShdw blurRad="38100" dist="38100" dir="2700000" algn="tl">
                    <a:srgbClr val="000000">
                      <a:alpha val="43137"/>
                    </a:srgbClr>
                  </a:outerShdw>
                </a:effectLst>
              </a:rPr>
              <a:t>Adobe Photoshop</a:t>
            </a:r>
          </a:p>
          <a:p>
            <a:pPr marL="457200" indent="-457200">
              <a:buFont typeface="Wingdings" panose="05000000000000000000" pitchFamily="2" charset="2"/>
              <a:buChar char="Ø"/>
            </a:pPr>
            <a:r>
              <a:rPr lang="en-PH" sz="2800" dirty="0">
                <a:effectLst>
                  <a:outerShdw blurRad="38100" dist="38100" dir="2700000" algn="tl">
                    <a:srgbClr val="000000">
                      <a:alpha val="43137"/>
                    </a:srgbClr>
                  </a:outerShdw>
                </a:effectLst>
              </a:rPr>
              <a:t>Adobe Illustrator</a:t>
            </a:r>
          </a:p>
          <a:p>
            <a:pPr marL="457200" indent="-457200">
              <a:buFont typeface="Wingdings" panose="05000000000000000000" pitchFamily="2" charset="2"/>
              <a:buChar char="Ø"/>
            </a:pPr>
            <a:r>
              <a:rPr lang="en-PH" sz="2800" dirty="0">
                <a:effectLst>
                  <a:outerShdw blurRad="38100" dist="38100" dir="2700000" algn="tl">
                    <a:srgbClr val="000000">
                      <a:alpha val="43137"/>
                    </a:srgbClr>
                  </a:outerShdw>
                </a:effectLst>
              </a:rPr>
              <a:t>Vue.js</a:t>
            </a:r>
          </a:p>
          <a:p>
            <a:pPr marL="285750" indent="-285750">
              <a:buFont typeface="Arial" panose="020B0604020202020204" pitchFamily="34" charset="0"/>
              <a:buChar char="•"/>
            </a:pPr>
            <a:endParaRPr lang="en-PH" dirty="0"/>
          </a:p>
          <a:p>
            <a:pPr marL="285750" indent="-285750">
              <a:buFont typeface="Arial" panose="020B0604020202020204" pitchFamily="34" charset="0"/>
              <a:buChar char="•"/>
            </a:pPr>
            <a:endParaRPr lang="en-PH" dirty="0"/>
          </a:p>
        </p:txBody>
      </p:sp>
      <p:pic>
        <p:nvPicPr>
          <p:cNvPr id="13" name="Content Placeholder 12">
            <a:extLst>
              <a:ext uri="{FF2B5EF4-FFF2-40B4-BE49-F238E27FC236}">
                <a16:creationId xmlns:a16="http://schemas.microsoft.com/office/drawing/2014/main" id="{F3A1AFAC-3B83-4956-95E7-8303D67E0693}"/>
              </a:ext>
            </a:extLst>
          </p:cNvPr>
          <p:cNvPicPr>
            <a:picLocks noGrp="1" noChangeAspect="1"/>
          </p:cNvPicPr>
          <p:nvPr>
            <p:ph idx="1"/>
          </p:nvPr>
        </p:nvPicPr>
        <p:blipFill>
          <a:blip r:embed="rId2"/>
          <a:stretch>
            <a:fillRect/>
          </a:stretch>
        </p:blipFill>
        <p:spPr>
          <a:xfrm>
            <a:off x="9054725" y="2059027"/>
            <a:ext cx="958850" cy="827877"/>
          </a:xfrm>
        </p:spPr>
      </p:pic>
      <p:pic>
        <p:nvPicPr>
          <p:cNvPr id="6" name="Picture 5">
            <a:extLst>
              <a:ext uri="{FF2B5EF4-FFF2-40B4-BE49-F238E27FC236}">
                <a16:creationId xmlns:a16="http://schemas.microsoft.com/office/drawing/2014/main" id="{E4B8DA4A-FDC7-4714-8D2B-8360EEEDE405}"/>
              </a:ext>
            </a:extLst>
          </p:cNvPr>
          <p:cNvPicPr/>
          <p:nvPr/>
        </p:nvPicPr>
        <p:blipFill rotWithShape="1">
          <a:blip r:embed="rId3" cstate="print">
            <a:extLst>
              <a:ext uri="{28A0092B-C50C-407E-A947-70E740481C1C}">
                <a14:useLocalDpi xmlns:a14="http://schemas.microsoft.com/office/drawing/2010/main" val="0"/>
              </a:ext>
            </a:extLst>
          </a:blip>
          <a:srcRect t="19774" r="61177" b="12430"/>
          <a:stretch/>
        </p:blipFill>
        <p:spPr bwMode="auto">
          <a:xfrm>
            <a:off x="6984570" y="2681267"/>
            <a:ext cx="1692521" cy="1901415"/>
          </a:xfrm>
          <a:prstGeom prst="rect">
            <a:avLst/>
          </a:prstGeom>
          <a:noFill/>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0FE34EC3-0C16-4324-9306-F9B1752C10A0}"/>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20015" y="1579275"/>
            <a:ext cx="958850" cy="958850"/>
          </a:xfrm>
          <a:prstGeom prst="rect">
            <a:avLst/>
          </a:prstGeom>
          <a:noFill/>
          <a:ln>
            <a:noFill/>
          </a:ln>
        </p:spPr>
      </p:pic>
      <p:pic>
        <p:nvPicPr>
          <p:cNvPr id="8" name="Picture 7">
            <a:extLst>
              <a:ext uri="{FF2B5EF4-FFF2-40B4-BE49-F238E27FC236}">
                <a16:creationId xmlns:a16="http://schemas.microsoft.com/office/drawing/2014/main" id="{D34BD9D6-8302-4C79-B9D2-AF8A68B692C0}"/>
              </a:ext>
            </a:extLst>
          </p:cNvPr>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460804" y="2681267"/>
            <a:ext cx="850900" cy="850900"/>
          </a:xfrm>
          <a:prstGeom prst="rect">
            <a:avLst/>
          </a:prstGeom>
          <a:noFill/>
          <a:ln>
            <a:noFill/>
          </a:ln>
        </p:spPr>
      </p:pic>
      <p:pic>
        <p:nvPicPr>
          <p:cNvPr id="9" name="Picture 8">
            <a:extLst>
              <a:ext uri="{FF2B5EF4-FFF2-40B4-BE49-F238E27FC236}">
                <a16:creationId xmlns:a16="http://schemas.microsoft.com/office/drawing/2014/main" id="{3B535749-3EC6-4297-99CC-6F94A33A80E6}"/>
              </a:ext>
            </a:extLst>
          </p:cNvPr>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780226" y="4467876"/>
            <a:ext cx="927100" cy="927100"/>
          </a:xfrm>
          <a:prstGeom prst="rect">
            <a:avLst/>
          </a:prstGeom>
          <a:noFill/>
          <a:ln>
            <a:noFill/>
          </a:ln>
        </p:spPr>
      </p:pic>
      <p:pic>
        <p:nvPicPr>
          <p:cNvPr id="10" name="Picture 9">
            <a:extLst>
              <a:ext uri="{FF2B5EF4-FFF2-40B4-BE49-F238E27FC236}">
                <a16:creationId xmlns:a16="http://schemas.microsoft.com/office/drawing/2014/main" id="{42C74113-22B1-494A-B254-4DEFA9972779}"/>
              </a:ext>
            </a:extLst>
          </p:cNvPr>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874215" y="4972701"/>
            <a:ext cx="864235" cy="844550"/>
          </a:xfrm>
          <a:prstGeom prst="rect">
            <a:avLst/>
          </a:prstGeom>
          <a:noFill/>
          <a:ln>
            <a:noFill/>
          </a:ln>
        </p:spPr>
      </p:pic>
      <p:pic>
        <p:nvPicPr>
          <p:cNvPr id="11" name="Picture 10">
            <a:extLst>
              <a:ext uri="{FF2B5EF4-FFF2-40B4-BE49-F238E27FC236}">
                <a16:creationId xmlns:a16="http://schemas.microsoft.com/office/drawing/2014/main" id="{B6248434-9CB5-4E59-9848-ACAA32479B20}"/>
              </a:ext>
            </a:extLst>
          </p:cNvPr>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9476114" y="4068778"/>
            <a:ext cx="814705" cy="798195"/>
          </a:xfrm>
          <a:prstGeom prst="rect">
            <a:avLst/>
          </a:prstGeom>
          <a:noFill/>
          <a:ln>
            <a:noFill/>
          </a:ln>
        </p:spPr>
      </p:pic>
    </p:spTree>
    <p:extLst>
      <p:ext uri="{BB962C8B-B14F-4D97-AF65-F5344CB8AC3E}">
        <p14:creationId xmlns:p14="http://schemas.microsoft.com/office/powerpoint/2010/main" val="40414910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8707A-C7B0-4A3C-B021-41B286A9D3BA}"/>
              </a:ext>
            </a:extLst>
          </p:cNvPr>
          <p:cNvSpPr>
            <a:spLocks noGrp="1"/>
          </p:cNvSpPr>
          <p:nvPr>
            <p:ph type="title"/>
          </p:nvPr>
        </p:nvSpPr>
        <p:spPr>
          <a:xfrm>
            <a:off x="444500" y="5429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CAPSTONE PROJECT</a:t>
            </a:r>
          </a:p>
        </p:txBody>
      </p:sp>
      <p:sp>
        <p:nvSpPr>
          <p:cNvPr id="3" name="Slide Number Placeholder 2">
            <a:extLst>
              <a:ext uri="{FF2B5EF4-FFF2-40B4-BE49-F238E27FC236}">
                <a16:creationId xmlns:a16="http://schemas.microsoft.com/office/drawing/2014/main" id="{1DBC5E8F-9AFE-42CB-BA13-16979AD3E6A3}"/>
              </a:ext>
            </a:extLst>
          </p:cNvPr>
          <p:cNvSpPr>
            <a:spLocks noGrp="1"/>
          </p:cNvSpPr>
          <p:nvPr>
            <p:ph type="sldNum" sz="quarter" idx="12"/>
          </p:nvPr>
        </p:nvSpPr>
        <p:spPr/>
        <p:txBody>
          <a:bodyPr/>
          <a:lstStyle/>
          <a:p>
            <a:fld id="{C263D6C4-4840-40CC-AC84-17E24B3B7BDE}" type="slidenum">
              <a:rPr lang="en-US" noProof="0" smtClean="0"/>
              <a:pPr/>
              <a:t>2</a:t>
            </a:fld>
            <a:endParaRPr lang="en-US" noProof="0" dirty="0"/>
          </a:p>
        </p:txBody>
      </p:sp>
      <p:sp>
        <p:nvSpPr>
          <p:cNvPr id="4" name="Text Placeholder 3">
            <a:extLst>
              <a:ext uri="{FF2B5EF4-FFF2-40B4-BE49-F238E27FC236}">
                <a16:creationId xmlns:a16="http://schemas.microsoft.com/office/drawing/2014/main" id="{EC27808B-BDE6-46A1-85E8-C432468752A1}"/>
              </a:ext>
            </a:extLst>
          </p:cNvPr>
          <p:cNvSpPr>
            <a:spLocks noGrp="1"/>
          </p:cNvSpPr>
          <p:nvPr>
            <p:ph type="body" sz="quarter" idx="13"/>
          </p:nvPr>
        </p:nvSpPr>
        <p:spPr>
          <a:xfrm>
            <a:off x="1409700" y="2100435"/>
            <a:ext cx="9372600" cy="3358860"/>
          </a:xfrm>
        </p:spPr>
        <p:txBody>
          <a:bodyPr>
            <a:normAutofit/>
          </a:bodyPr>
          <a:lstStyle/>
          <a:p>
            <a:r>
              <a:rPr lang="en-PH" sz="5400" b="1" dirty="0">
                <a:effectLst>
                  <a:outerShdw blurRad="38100" dist="38100" dir="2700000" algn="tl">
                    <a:srgbClr val="000000">
                      <a:alpha val="43137"/>
                    </a:srgbClr>
                  </a:outerShdw>
                </a:effectLst>
              </a:rPr>
              <a:t>DAGOHOY’S REVOLT: 3D EDUCATIONAL GAME ABOUT DAGOHOY</a:t>
            </a:r>
          </a:p>
        </p:txBody>
      </p:sp>
    </p:spTree>
    <p:extLst>
      <p:ext uri="{BB962C8B-B14F-4D97-AF65-F5344CB8AC3E}">
        <p14:creationId xmlns:p14="http://schemas.microsoft.com/office/powerpoint/2010/main" val="33485434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p:txBody>
          <a:bodyPr/>
          <a:lstStyle/>
          <a:p>
            <a:r>
              <a:rPr lang="en-US" sz="6000" dirty="0">
                <a:effectLst>
                  <a:outerShdw blurRad="38100" dist="38100" dir="2700000" algn="tl">
                    <a:srgbClr val="000000">
                      <a:alpha val="43137"/>
                    </a:srgbClr>
                  </a:outerShdw>
                </a:effectLst>
              </a:rPr>
              <a:t>Thank You!</a:t>
            </a:r>
            <a:endParaRPr lang="en-GB" sz="6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297718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EF457D6-B17D-4E23-9872-66D950119385}"/>
              </a:ext>
            </a:extLst>
          </p:cNvPr>
          <p:cNvSpPr>
            <a:spLocks noGrp="1"/>
          </p:cNvSpPr>
          <p:nvPr>
            <p:ph type="title"/>
          </p:nvPr>
        </p:nvSpPr>
        <p:spPr/>
        <p:txBody>
          <a:bodyPr/>
          <a:lstStyle/>
          <a:p>
            <a:endParaRPr lang="en-PH"/>
          </a:p>
        </p:txBody>
      </p:sp>
      <p:sp>
        <p:nvSpPr>
          <p:cNvPr id="6" name="Text Placeholder 5">
            <a:extLst>
              <a:ext uri="{FF2B5EF4-FFF2-40B4-BE49-F238E27FC236}">
                <a16:creationId xmlns:a16="http://schemas.microsoft.com/office/drawing/2014/main" id="{04606353-0709-4AA1-B331-1D4E189DE3BD}"/>
              </a:ext>
            </a:extLst>
          </p:cNvPr>
          <p:cNvSpPr>
            <a:spLocks noGrp="1"/>
          </p:cNvSpPr>
          <p:nvPr>
            <p:ph type="body" idx="1"/>
          </p:nvPr>
        </p:nvSpPr>
        <p:spPr/>
        <p:txBody>
          <a:bodyPr/>
          <a:lstStyle/>
          <a:p>
            <a:endParaRPr lang="en-PH"/>
          </a:p>
        </p:txBody>
      </p:sp>
      <p:sp>
        <p:nvSpPr>
          <p:cNvPr id="2" name="Slide Number Placeholder 1">
            <a:extLst>
              <a:ext uri="{FF2B5EF4-FFF2-40B4-BE49-F238E27FC236}">
                <a16:creationId xmlns:a16="http://schemas.microsoft.com/office/drawing/2014/main" id="{C92BFECB-AEB5-45E4-BCD8-846F1935B6D7}"/>
              </a:ext>
            </a:extLst>
          </p:cNvPr>
          <p:cNvSpPr>
            <a:spLocks noGrp="1"/>
          </p:cNvSpPr>
          <p:nvPr>
            <p:ph type="sldNum" sz="quarter" idx="12"/>
          </p:nvPr>
        </p:nvSpPr>
        <p:spPr/>
        <p:txBody>
          <a:bodyPr/>
          <a:lstStyle/>
          <a:p>
            <a:fld id="{C263D6C4-4840-40CC-AC84-17E24B3B7BDE}" type="slidenum">
              <a:rPr lang="en-US" noProof="0" smtClean="0"/>
              <a:pPr/>
              <a:t>21</a:t>
            </a:fld>
            <a:endParaRPr lang="en-US" noProof="0" dirty="0"/>
          </a:p>
        </p:txBody>
      </p:sp>
      <p:sp>
        <p:nvSpPr>
          <p:cNvPr id="7" name="Title 1">
            <a:extLst>
              <a:ext uri="{FF2B5EF4-FFF2-40B4-BE49-F238E27FC236}">
                <a16:creationId xmlns:a16="http://schemas.microsoft.com/office/drawing/2014/main" id="{890BD8D0-D62B-4D13-A72B-65991CA9F486}"/>
              </a:ext>
            </a:extLst>
          </p:cNvPr>
          <p:cNvSpPr txBox="1">
            <a:spLocks/>
          </p:cNvSpPr>
          <p:nvPr/>
        </p:nvSpPr>
        <p:spPr>
          <a:xfrm>
            <a:off x="760765" y="98369"/>
            <a:ext cx="11214100" cy="70173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lang="en-GB" sz="5400" b="1" kern="1200" dirty="0">
                <a:solidFill>
                  <a:schemeClr val="bg1"/>
                </a:solidFill>
                <a:latin typeface="+mj-lt"/>
                <a:ea typeface="+mj-ea"/>
                <a:cs typeface="+mj-cs"/>
              </a:defRPr>
            </a:lvl1pPr>
          </a:lstStyle>
          <a:p>
            <a:r>
              <a:rPr lang="en-PH" sz="4400" dirty="0">
                <a:solidFill>
                  <a:srgbClr val="FB9322"/>
                </a:solidFill>
                <a:effectLst>
                  <a:outerShdw blurRad="38100" dist="38100" dir="2700000" algn="tl">
                    <a:srgbClr val="000000">
                      <a:alpha val="43137"/>
                    </a:srgbClr>
                  </a:outerShdw>
                </a:effectLst>
                <a:latin typeface="+mn-lt"/>
              </a:rPr>
              <a:t>Game Prototype</a:t>
            </a:r>
          </a:p>
        </p:txBody>
      </p:sp>
      <p:pic>
        <p:nvPicPr>
          <p:cNvPr id="4" name="Dagohoy Trailer">
            <a:hlinkClick r:id="" action="ppaction://media"/>
            <a:extLst>
              <a:ext uri="{FF2B5EF4-FFF2-40B4-BE49-F238E27FC236}">
                <a16:creationId xmlns:a16="http://schemas.microsoft.com/office/drawing/2014/main" id="{A7967FDC-746B-479E-9562-6F177BB4225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31850" y="800100"/>
            <a:ext cx="10453511" cy="5880100"/>
          </a:xfrm>
          <a:prstGeom prst="rect">
            <a:avLst/>
          </a:prstGeom>
        </p:spPr>
      </p:pic>
    </p:spTree>
    <p:extLst>
      <p:ext uri="{BB962C8B-B14F-4D97-AF65-F5344CB8AC3E}">
        <p14:creationId xmlns:p14="http://schemas.microsoft.com/office/powerpoint/2010/main" val="1592690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0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A6F47-12A9-4DFC-A252-17CA204E82EE}"/>
              </a:ext>
            </a:extLst>
          </p:cNvPr>
          <p:cNvSpPr>
            <a:spLocks noGrp="1"/>
          </p:cNvSpPr>
          <p:nvPr>
            <p:ph type="title"/>
          </p:nvPr>
        </p:nvSpPr>
        <p:spPr>
          <a:xfrm>
            <a:off x="831849" y="2752725"/>
            <a:ext cx="7781544" cy="859055"/>
          </a:xfrm>
        </p:spPr>
        <p:txBody>
          <a:bodyPr>
            <a:noAutofit/>
          </a:bodyPr>
          <a:lstStyle/>
          <a:p>
            <a:r>
              <a:rPr lang="en-PH" sz="6000" dirty="0">
                <a:solidFill>
                  <a:srgbClr val="FB9322"/>
                </a:solidFill>
                <a:effectLst>
                  <a:outerShdw blurRad="38100" dist="38100" dir="2700000" algn="tl">
                    <a:srgbClr val="000000">
                      <a:alpha val="43137"/>
                    </a:srgbClr>
                  </a:outerShdw>
                </a:effectLst>
                <a:latin typeface="+mn-lt"/>
              </a:rPr>
              <a:t>Chapter I</a:t>
            </a:r>
          </a:p>
        </p:txBody>
      </p:sp>
      <p:sp>
        <p:nvSpPr>
          <p:cNvPr id="3" name="Text Placeholder 2">
            <a:extLst>
              <a:ext uri="{FF2B5EF4-FFF2-40B4-BE49-F238E27FC236}">
                <a16:creationId xmlns:a16="http://schemas.microsoft.com/office/drawing/2014/main" id="{40F1A0C4-AE36-49FB-9ECC-59A32F9C21BB}"/>
              </a:ext>
            </a:extLst>
          </p:cNvPr>
          <p:cNvSpPr>
            <a:spLocks noGrp="1"/>
          </p:cNvSpPr>
          <p:nvPr>
            <p:ph type="body" idx="1"/>
          </p:nvPr>
        </p:nvSpPr>
        <p:spPr>
          <a:xfrm>
            <a:off x="831849" y="4069079"/>
            <a:ext cx="9026525" cy="1560195"/>
          </a:xfrm>
        </p:spPr>
        <p:txBody>
          <a:bodyPr>
            <a:normAutofit/>
          </a:bodyPr>
          <a:lstStyle/>
          <a:p>
            <a:r>
              <a:rPr lang="en-PH" sz="5400" b="1" dirty="0">
                <a:solidFill>
                  <a:schemeClr val="bg1"/>
                </a:solidFill>
                <a:effectLst>
                  <a:outerShdw blurRad="38100" dist="38100" dir="2700000" algn="tl">
                    <a:srgbClr val="000000">
                      <a:alpha val="43137"/>
                    </a:srgbClr>
                  </a:outerShdw>
                </a:effectLst>
              </a:rPr>
              <a:t>Introduction</a:t>
            </a:r>
          </a:p>
        </p:txBody>
      </p:sp>
      <p:sp>
        <p:nvSpPr>
          <p:cNvPr id="4" name="Slide Number Placeholder 3">
            <a:extLst>
              <a:ext uri="{FF2B5EF4-FFF2-40B4-BE49-F238E27FC236}">
                <a16:creationId xmlns:a16="http://schemas.microsoft.com/office/drawing/2014/main" id="{7D4364B5-3D75-466A-903A-1AC358E581F7}"/>
              </a:ext>
            </a:extLst>
          </p:cNvPr>
          <p:cNvSpPr>
            <a:spLocks noGrp="1"/>
          </p:cNvSpPr>
          <p:nvPr>
            <p:ph type="sldNum" sz="quarter" idx="12"/>
          </p:nvPr>
        </p:nvSpPr>
        <p:spPr/>
        <p:txBody>
          <a:bodyPr/>
          <a:lstStyle/>
          <a:p>
            <a:fld id="{C263D6C4-4840-40CC-AC84-17E24B3B7BDE}" type="slidenum">
              <a:rPr lang="en-US" noProof="0" smtClean="0"/>
              <a:pPr/>
              <a:t>3</a:t>
            </a:fld>
            <a:endParaRPr lang="en-US" noProof="0" dirty="0"/>
          </a:p>
        </p:txBody>
      </p:sp>
    </p:spTree>
    <p:extLst>
      <p:ext uri="{BB962C8B-B14F-4D97-AF65-F5344CB8AC3E}">
        <p14:creationId xmlns:p14="http://schemas.microsoft.com/office/powerpoint/2010/main" val="26759290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875C19A-1AAE-476A-A316-A2CF92D763D3}"/>
              </a:ext>
            </a:extLst>
          </p:cNvPr>
          <p:cNvSpPr>
            <a:spLocks noGrp="1"/>
          </p:cNvSpPr>
          <p:nvPr>
            <p:ph type="title"/>
          </p:nvPr>
        </p:nvSpPr>
        <p:spPr>
          <a:xfrm>
            <a:off x="444500" y="322791"/>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Project Context</a:t>
            </a:r>
            <a:endParaRPr lang="en-US" sz="4400" dirty="0">
              <a:solidFill>
                <a:srgbClr val="FB9322"/>
              </a:solidFill>
              <a:effectLst>
                <a:outerShdw blurRad="38100" dist="38100" dir="2700000" algn="tl">
                  <a:srgbClr val="000000">
                    <a:alpha val="43137"/>
                  </a:srgbClr>
                </a:outerShdw>
              </a:effectLst>
              <a:latin typeface="+mn-lt"/>
            </a:endParaRPr>
          </a:p>
        </p:txBody>
      </p:sp>
      <p:sp>
        <p:nvSpPr>
          <p:cNvPr id="10" name="Text Placeholder 9">
            <a:extLst>
              <a:ext uri="{FF2B5EF4-FFF2-40B4-BE49-F238E27FC236}">
                <a16:creationId xmlns:a16="http://schemas.microsoft.com/office/drawing/2014/main" id="{EF2BC084-E6DB-4DE7-B309-042A85EBA700}"/>
              </a:ext>
            </a:extLst>
          </p:cNvPr>
          <p:cNvSpPr>
            <a:spLocks noGrp="1"/>
          </p:cNvSpPr>
          <p:nvPr>
            <p:ph type="body" sz="quarter" idx="13"/>
          </p:nvPr>
        </p:nvSpPr>
        <p:spPr>
          <a:xfrm>
            <a:off x="444500" y="1228725"/>
            <a:ext cx="8022167" cy="5153025"/>
          </a:xfrm>
        </p:spPr>
        <p:txBody>
          <a:bodyPr/>
          <a:lstStyle/>
          <a:p>
            <a:pPr marL="0" indent="0" algn="just">
              <a:lnSpc>
                <a:spcPct val="150000"/>
              </a:lnSpc>
              <a:buNone/>
            </a:pPr>
            <a:r>
              <a:rPr lang="en-PH" sz="2400" dirty="0">
                <a:effectLst>
                  <a:outerShdw blurRad="38100" dist="38100" dir="2700000" algn="tl">
                    <a:srgbClr val="000000">
                      <a:alpha val="43137"/>
                    </a:srgbClr>
                  </a:outerShdw>
                </a:effectLst>
              </a:rPr>
              <a:t>	There are many national heroes in the Philippines, just like Jose Rizal, Lapu-Lapu, and many more. However, some of them do not get the recognition they deserve. Furthermore, one of them is Francisco </a:t>
            </a:r>
            <a:r>
              <a:rPr lang="en-PH" sz="2400" dirty="0" err="1">
                <a:effectLst>
                  <a:outerShdw blurRad="38100" dist="38100" dir="2700000" algn="tl">
                    <a:srgbClr val="000000">
                      <a:alpha val="43137"/>
                    </a:srgbClr>
                  </a:outerShdw>
                </a:effectLst>
              </a:rPr>
              <a:t>Dagohoy</a:t>
            </a:r>
            <a:r>
              <a:rPr lang="en-PH" sz="2400" dirty="0">
                <a:effectLst>
                  <a:outerShdw blurRad="38100" dist="38100" dir="2700000" algn="tl">
                    <a:srgbClr val="000000">
                      <a:alpha val="43137"/>
                    </a:srgbClr>
                  </a:outerShdw>
                </a:effectLst>
              </a:rPr>
              <a:t>.</a:t>
            </a:r>
          </a:p>
          <a:p>
            <a:pPr marL="0" indent="0" algn="just">
              <a:buNone/>
            </a:pPr>
            <a:endParaRPr lang="en-US" sz="2400" dirty="0">
              <a:effectLst>
                <a:outerShdw blurRad="38100" dist="38100" dir="2700000" algn="tl">
                  <a:srgbClr val="000000">
                    <a:alpha val="43137"/>
                  </a:srgbClr>
                </a:outerShdw>
              </a:effectLst>
            </a:endParaRPr>
          </a:p>
          <a:p>
            <a:pPr marL="0" indent="0" algn="just">
              <a:lnSpc>
                <a:spcPct val="150000"/>
              </a:lnSpc>
              <a:buNone/>
            </a:pPr>
            <a:r>
              <a:rPr lang="en-PH" sz="2400" dirty="0">
                <a:effectLst>
                  <a:outerShdw blurRad="38100" dist="38100" dir="2700000" algn="tl">
                    <a:srgbClr val="000000">
                      <a:alpha val="43137"/>
                    </a:srgbClr>
                  </a:outerShdw>
                </a:effectLst>
              </a:rPr>
              <a:t>	People knew the name </a:t>
            </a:r>
            <a:r>
              <a:rPr lang="en-PH" sz="2400" dirty="0" err="1">
                <a:effectLst>
                  <a:outerShdw blurRad="38100" dist="38100" dir="2700000" algn="tl">
                    <a:srgbClr val="000000">
                      <a:alpha val="43137"/>
                    </a:srgbClr>
                  </a:outerShdw>
                </a:effectLst>
              </a:rPr>
              <a:t>Dagohoy</a:t>
            </a:r>
            <a:r>
              <a:rPr lang="en-PH" sz="2400" dirty="0">
                <a:effectLst>
                  <a:outerShdw blurRad="38100" dist="38100" dir="2700000" algn="tl">
                    <a:srgbClr val="000000">
                      <a:alpha val="43137"/>
                    </a:srgbClr>
                  </a:outerShdw>
                </a:effectLst>
              </a:rPr>
              <a:t>, but they do not recognize who he is. What is worst is that even his fellow Boholanos does not know him well.</a:t>
            </a:r>
            <a:endParaRPr lang="en-US" sz="2000" dirty="0"/>
          </a:p>
        </p:txBody>
      </p:sp>
      <p:sp>
        <p:nvSpPr>
          <p:cNvPr id="2" name="Slide Number Placeholder 1">
            <a:extLst>
              <a:ext uri="{FF2B5EF4-FFF2-40B4-BE49-F238E27FC236}">
                <a16:creationId xmlns:a16="http://schemas.microsoft.com/office/drawing/2014/main" id="{BE9800F6-D571-48C4-8466-12AA1ADB6599}"/>
              </a:ext>
            </a:extLst>
          </p:cNvPr>
          <p:cNvSpPr>
            <a:spLocks noGrp="1"/>
          </p:cNvSpPr>
          <p:nvPr>
            <p:ph type="sldNum" sz="quarter" idx="12"/>
          </p:nvPr>
        </p:nvSpPr>
        <p:spPr/>
        <p:txBody>
          <a:bodyPr/>
          <a:lstStyle/>
          <a:p>
            <a:fld id="{C263D6C4-4840-40CC-AC84-17E24B3B7BDE}" type="slidenum">
              <a:rPr lang="en-US" smtClean="0"/>
              <a:pPr/>
              <a:t>4</a:t>
            </a:fld>
            <a:endParaRPr lang="en-US" dirty="0"/>
          </a:p>
        </p:txBody>
      </p:sp>
    </p:spTree>
    <p:extLst>
      <p:ext uri="{BB962C8B-B14F-4D97-AF65-F5344CB8AC3E}">
        <p14:creationId xmlns:p14="http://schemas.microsoft.com/office/powerpoint/2010/main" val="38671054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875C19A-1AAE-476A-A316-A2CF92D763D3}"/>
              </a:ext>
            </a:extLst>
          </p:cNvPr>
          <p:cNvSpPr>
            <a:spLocks noGrp="1"/>
          </p:cNvSpPr>
          <p:nvPr>
            <p:ph type="title"/>
          </p:nvPr>
        </p:nvSpPr>
        <p:spPr>
          <a:xfrm>
            <a:off x="444500" y="322791"/>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Project Context</a:t>
            </a:r>
            <a:endParaRPr lang="en-US" sz="4400" dirty="0">
              <a:solidFill>
                <a:srgbClr val="FB9322"/>
              </a:solidFill>
              <a:effectLst>
                <a:outerShdw blurRad="38100" dist="38100" dir="2700000" algn="tl">
                  <a:srgbClr val="000000">
                    <a:alpha val="43137"/>
                  </a:srgbClr>
                </a:outerShdw>
              </a:effectLst>
              <a:latin typeface="+mn-lt"/>
            </a:endParaRPr>
          </a:p>
        </p:txBody>
      </p:sp>
      <p:sp>
        <p:nvSpPr>
          <p:cNvPr id="10" name="Text Placeholder 9">
            <a:extLst>
              <a:ext uri="{FF2B5EF4-FFF2-40B4-BE49-F238E27FC236}">
                <a16:creationId xmlns:a16="http://schemas.microsoft.com/office/drawing/2014/main" id="{EF2BC084-E6DB-4DE7-B309-042A85EBA700}"/>
              </a:ext>
            </a:extLst>
          </p:cNvPr>
          <p:cNvSpPr>
            <a:spLocks noGrp="1"/>
          </p:cNvSpPr>
          <p:nvPr>
            <p:ph type="body" sz="quarter" idx="13"/>
          </p:nvPr>
        </p:nvSpPr>
        <p:spPr>
          <a:xfrm>
            <a:off x="444500" y="1228725"/>
            <a:ext cx="9051925" cy="5153025"/>
          </a:xfrm>
        </p:spPr>
        <p:txBody>
          <a:bodyPr/>
          <a:lstStyle/>
          <a:p>
            <a:pPr marL="0" indent="0" algn="just">
              <a:lnSpc>
                <a:spcPct val="150000"/>
              </a:lnSpc>
              <a:buNone/>
            </a:pPr>
            <a:r>
              <a:rPr lang="en-PH" sz="2400" dirty="0">
                <a:effectLst>
                  <a:outerShdw blurRad="38100" dist="38100" dir="2700000" algn="tl">
                    <a:srgbClr val="000000">
                      <a:alpha val="43137"/>
                    </a:srgbClr>
                  </a:outerShdw>
                </a:effectLst>
              </a:rPr>
              <a:t>	Some people are fond of reading, but other individuals are visual learners. Those are the individuals who learn best through visual objects. </a:t>
            </a:r>
          </a:p>
          <a:p>
            <a:pPr marL="0" indent="0" algn="just">
              <a:lnSpc>
                <a:spcPct val="150000"/>
              </a:lnSpc>
              <a:buNone/>
            </a:pPr>
            <a:r>
              <a:rPr lang="en-PH" sz="2400" dirty="0">
                <a:effectLst>
                  <a:outerShdw blurRad="38100" dist="38100" dir="2700000" algn="tl">
                    <a:srgbClr val="000000">
                      <a:alpha val="43137"/>
                    </a:srgbClr>
                  </a:outerShdw>
                </a:effectLst>
              </a:rPr>
              <a:t>	We, the researchers, came up with an idea to do an educational and entertaining project. We decide to create a 3D game that aims to educate the user about our hero Francisco </a:t>
            </a:r>
            <a:r>
              <a:rPr lang="en-PH" sz="2400" dirty="0" err="1">
                <a:effectLst>
                  <a:outerShdw blurRad="38100" dist="38100" dir="2700000" algn="tl">
                    <a:srgbClr val="000000">
                      <a:alpha val="43137"/>
                    </a:srgbClr>
                  </a:outerShdw>
                </a:effectLst>
              </a:rPr>
              <a:t>Dagohoy</a:t>
            </a:r>
            <a:r>
              <a:rPr lang="en-PH" sz="2400" dirty="0">
                <a:effectLst>
                  <a:outerShdw blurRad="38100" dist="38100" dir="2700000" algn="tl">
                    <a:srgbClr val="000000">
                      <a:alpha val="43137"/>
                    </a:srgbClr>
                  </a:outerShdw>
                </a:effectLst>
              </a:rPr>
              <a:t>. </a:t>
            </a:r>
          </a:p>
          <a:p>
            <a:pPr marL="0" indent="0" algn="just">
              <a:lnSpc>
                <a:spcPct val="150000"/>
              </a:lnSpc>
              <a:buNone/>
            </a:pPr>
            <a:r>
              <a:rPr lang="en-PH" sz="2400" dirty="0">
                <a:effectLst>
                  <a:outerShdw blurRad="38100" dist="38100" dir="2700000" algn="tl">
                    <a:srgbClr val="000000">
                      <a:alpha val="43137"/>
                    </a:srgbClr>
                  </a:outerShdw>
                </a:effectLst>
              </a:rPr>
              <a:t>	We believe that smartphones and computers can also be used not just for entertainment but also for education. </a:t>
            </a:r>
          </a:p>
          <a:p>
            <a:pPr marL="0" indent="0">
              <a:buNone/>
            </a:pPr>
            <a:endParaRPr lang="en-PH" sz="2400" dirty="0">
              <a:effectLst>
                <a:outerShdw blurRad="38100" dist="38100" dir="2700000" algn="tl">
                  <a:srgbClr val="000000">
                    <a:alpha val="43137"/>
                  </a:srgbClr>
                </a:outerShdw>
              </a:effectLst>
            </a:endParaRPr>
          </a:p>
        </p:txBody>
      </p:sp>
      <p:sp>
        <p:nvSpPr>
          <p:cNvPr id="2" name="Slide Number Placeholder 1">
            <a:extLst>
              <a:ext uri="{FF2B5EF4-FFF2-40B4-BE49-F238E27FC236}">
                <a16:creationId xmlns:a16="http://schemas.microsoft.com/office/drawing/2014/main" id="{BE9800F6-D571-48C4-8466-12AA1ADB6599}"/>
              </a:ext>
            </a:extLst>
          </p:cNvPr>
          <p:cNvSpPr>
            <a:spLocks noGrp="1"/>
          </p:cNvSpPr>
          <p:nvPr>
            <p:ph type="sldNum" sz="quarter" idx="12"/>
          </p:nvPr>
        </p:nvSpPr>
        <p:spPr/>
        <p:txBody>
          <a:bodyPr/>
          <a:lstStyle/>
          <a:p>
            <a:fld id="{C263D6C4-4840-40CC-AC84-17E24B3B7BDE}" type="slidenum">
              <a:rPr lang="en-US" smtClean="0"/>
              <a:pPr/>
              <a:t>5</a:t>
            </a:fld>
            <a:endParaRPr lang="en-US" dirty="0"/>
          </a:p>
        </p:txBody>
      </p:sp>
    </p:spTree>
    <p:extLst>
      <p:ext uri="{BB962C8B-B14F-4D97-AF65-F5344CB8AC3E}">
        <p14:creationId xmlns:p14="http://schemas.microsoft.com/office/powerpoint/2010/main" val="30560259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444500" y="500250"/>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Statement of the Problem</a:t>
            </a:r>
            <a:endParaRPr lang="en-US" sz="4400" dirty="0">
              <a:solidFill>
                <a:srgbClr val="FB9322"/>
              </a:solidFill>
              <a:effectLst>
                <a:outerShdw blurRad="38100" dist="38100" dir="2700000" algn="tl">
                  <a:srgbClr val="000000">
                    <a:alpha val="43137"/>
                  </a:srgbClr>
                </a:outerShdw>
              </a:effectLst>
              <a:latin typeface="+mn-lt"/>
            </a:endParaRP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6</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a:off x="444500" y="3719712"/>
            <a:ext cx="7874000" cy="3082925"/>
          </a:xfrm>
        </p:spPr>
        <p:txBody>
          <a:bodyPr>
            <a:noAutofit/>
          </a:bodyPr>
          <a:lstStyle/>
          <a:p>
            <a:pPr marL="342900" lvl="0" indent="-342900">
              <a:buFont typeface="+mj-lt"/>
              <a:buAutoNum type="arabicPeriod"/>
            </a:pPr>
            <a:r>
              <a:rPr lang="en-PH" sz="2400" dirty="0">
                <a:effectLst>
                  <a:outerShdw blurRad="38100" dist="38100" dir="2700000" algn="tl">
                    <a:srgbClr val="000000">
                      <a:alpha val="43137"/>
                    </a:srgbClr>
                  </a:outerShdw>
                </a:effectLst>
              </a:rPr>
              <a:t>How will we be able to educate the people?</a:t>
            </a:r>
          </a:p>
          <a:p>
            <a:pPr marL="342900" lvl="0" indent="-342900">
              <a:buFont typeface="+mj-lt"/>
              <a:buAutoNum type="arabicPeriod"/>
            </a:pPr>
            <a:r>
              <a:rPr lang="en-PH" sz="2400" dirty="0">
                <a:effectLst>
                  <a:outerShdw blurRad="38100" dist="38100" dir="2700000" algn="tl">
                    <a:srgbClr val="000000">
                      <a:alpha val="43137"/>
                    </a:srgbClr>
                  </a:outerShdw>
                </a:effectLst>
              </a:rPr>
              <a:t>What is the difference between the traditional way of learning to non-traditional way?</a:t>
            </a:r>
          </a:p>
          <a:p>
            <a:pPr marL="342900" lvl="0" indent="-342900">
              <a:buFont typeface="+mj-lt"/>
              <a:buAutoNum type="arabicPeriod"/>
            </a:pPr>
            <a:r>
              <a:rPr lang="en-PH" sz="2400" dirty="0">
                <a:effectLst>
                  <a:outerShdw blurRad="38100" dist="38100" dir="2700000" algn="tl">
                    <a:srgbClr val="000000">
                      <a:alpha val="43137"/>
                    </a:srgbClr>
                  </a:outerShdw>
                </a:effectLst>
              </a:rPr>
              <a:t>Can the game be played without an internet connection? </a:t>
            </a:r>
          </a:p>
          <a:p>
            <a:pPr marL="342900" lvl="0" indent="-342900">
              <a:buFont typeface="+mj-lt"/>
              <a:buAutoNum type="arabicPeriod"/>
            </a:pPr>
            <a:r>
              <a:rPr lang="en-PH" sz="2400" dirty="0">
                <a:effectLst>
                  <a:outerShdw blurRad="38100" dist="38100" dir="2700000" algn="tl">
                    <a:srgbClr val="000000">
                      <a:alpha val="43137"/>
                    </a:srgbClr>
                  </a:outerShdw>
                </a:effectLst>
              </a:rPr>
              <a:t>How to distribute the game? ­­</a:t>
            </a:r>
          </a:p>
        </p:txBody>
      </p:sp>
      <p:sp>
        <p:nvSpPr>
          <p:cNvPr id="11" name="Rectangle 10"/>
          <p:cNvSpPr/>
          <p:nvPr/>
        </p:nvSpPr>
        <p:spPr>
          <a:xfrm>
            <a:off x="628650" y="1490008"/>
            <a:ext cx="10623550" cy="1938992"/>
          </a:xfrm>
          <a:prstGeom prst="rect">
            <a:avLst/>
          </a:prstGeom>
        </p:spPr>
        <p:txBody>
          <a:bodyPr wrap="square">
            <a:spAutoFit/>
          </a:bodyPr>
          <a:lstStyle/>
          <a:p>
            <a:pPr algn="just"/>
            <a:r>
              <a:rPr lang="en-US" sz="2400" dirty="0">
                <a:solidFill>
                  <a:schemeClr val="bg1"/>
                </a:solidFill>
                <a:effectLst>
                  <a:outerShdw blurRad="38100" dist="38100" dir="2700000" algn="tl">
                    <a:srgbClr val="000000">
                      <a:alpha val="43137"/>
                    </a:srgbClr>
                  </a:outerShdw>
                </a:effectLst>
              </a:rPr>
              <a:t>People knew the name </a:t>
            </a:r>
            <a:r>
              <a:rPr lang="en-US" sz="2400" dirty="0" err="1">
                <a:solidFill>
                  <a:schemeClr val="bg1"/>
                </a:solidFill>
                <a:effectLst>
                  <a:outerShdw blurRad="38100" dist="38100" dir="2700000" algn="tl">
                    <a:srgbClr val="000000">
                      <a:alpha val="43137"/>
                    </a:srgbClr>
                  </a:outerShdw>
                </a:effectLst>
              </a:rPr>
              <a:t>Dagohoy</a:t>
            </a:r>
            <a:r>
              <a:rPr lang="en-US" sz="2400" dirty="0">
                <a:solidFill>
                  <a:schemeClr val="bg1"/>
                </a:solidFill>
                <a:effectLst>
                  <a:outerShdw blurRad="38100" dist="38100" dir="2700000" algn="tl">
                    <a:srgbClr val="000000">
                      <a:alpha val="43137"/>
                    </a:srgbClr>
                  </a:outerShdw>
                </a:effectLst>
              </a:rPr>
              <a:t>, but they do not recognize who he is.  What is worst is that even his fellow Boholanos does not know him well.</a:t>
            </a:r>
          </a:p>
          <a:p>
            <a:pPr algn="just"/>
            <a:endParaRPr lang="en-PH" sz="2400" dirty="0">
              <a:solidFill>
                <a:schemeClr val="bg1"/>
              </a:solidFill>
              <a:effectLst>
                <a:outerShdw blurRad="38100" dist="38100" dir="2700000" algn="tl">
                  <a:srgbClr val="000000">
                    <a:alpha val="43137"/>
                  </a:srgbClr>
                </a:outerShdw>
              </a:effectLst>
            </a:endParaRPr>
          </a:p>
          <a:p>
            <a:pPr algn="just"/>
            <a:r>
              <a:rPr lang="en-US" sz="2400" dirty="0">
                <a:solidFill>
                  <a:schemeClr val="bg1"/>
                </a:solidFill>
                <a:effectLst>
                  <a:outerShdw blurRad="38100" dist="38100" dir="2700000" algn="tl">
                    <a:srgbClr val="000000">
                      <a:alpha val="43137"/>
                    </a:srgbClr>
                  </a:outerShdw>
                </a:effectLst>
              </a:rPr>
              <a:t>This research project aims to educate people about Francisco </a:t>
            </a:r>
            <a:r>
              <a:rPr lang="en-US" sz="2400" dirty="0" err="1">
                <a:solidFill>
                  <a:schemeClr val="bg1"/>
                </a:solidFill>
                <a:effectLst>
                  <a:outerShdw blurRad="38100" dist="38100" dir="2700000" algn="tl">
                    <a:srgbClr val="000000">
                      <a:alpha val="43137"/>
                    </a:srgbClr>
                  </a:outerShdw>
                </a:effectLst>
              </a:rPr>
              <a:t>Dagohoy</a:t>
            </a:r>
            <a:r>
              <a:rPr lang="en-US" sz="2400" dirty="0">
                <a:solidFill>
                  <a:schemeClr val="bg1"/>
                </a:solidFill>
                <a:effectLst>
                  <a:outerShdw blurRad="38100" dist="38100" dir="2700000" algn="tl">
                    <a:srgbClr val="000000">
                      <a:alpha val="43137"/>
                    </a:srgbClr>
                  </a:outerShdw>
                </a:effectLst>
              </a:rPr>
              <a:t> by creating a 3D Educational Game. </a:t>
            </a:r>
          </a:p>
        </p:txBody>
      </p:sp>
    </p:spTree>
    <p:extLst>
      <p:ext uri="{BB962C8B-B14F-4D97-AF65-F5344CB8AC3E}">
        <p14:creationId xmlns:p14="http://schemas.microsoft.com/office/powerpoint/2010/main" val="3607270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444500" y="500250"/>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PURPOSE</a:t>
            </a:r>
            <a:endParaRPr lang="en-US" sz="4400" dirty="0">
              <a:solidFill>
                <a:srgbClr val="FB9322"/>
              </a:solidFill>
              <a:effectLst>
                <a:outerShdw blurRad="38100" dist="38100" dir="2700000" algn="tl">
                  <a:srgbClr val="000000">
                    <a:alpha val="43137"/>
                  </a:srgbClr>
                </a:outerShdw>
              </a:effectLst>
              <a:latin typeface="+mn-lt"/>
            </a:endParaRP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7</a:t>
            </a:fld>
            <a:endParaRPr lang="en-US" dirty="0"/>
          </a:p>
        </p:txBody>
      </p:sp>
      <p:sp>
        <p:nvSpPr>
          <p:cNvPr id="11" name="Rectangle 10"/>
          <p:cNvSpPr/>
          <p:nvPr/>
        </p:nvSpPr>
        <p:spPr>
          <a:xfrm>
            <a:off x="663575" y="1655053"/>
            <a:ext cx="10775950" cy="4444486"/>
          </a:xfrm>
          <a:prstGeom prst="rect">
            <a:avLst/>
          </a:prstGeom>
        </p:spPr>
        <p:txBody>
          <a:bodyPr wrap="square">
            <a:spAutoFit/>
          </a:bodyPr>
          <a:lstStyle/>
          <a:p>
            <a:pPr algn="just">
              <a:lnSpc>
                <a:spcPct val="150000"/>
              </a:lnSpc>
            </a:pPr>
            <a:r>
              <a:rPr lang="en-PH" sz="2800" dirty="0">
                <a:solidFill>
                  <a:schemeClr val="bg1"/>
                </a:solidFill>
              </a:rPr>
              <a:t>	The purpose of this project is to educate people about Bohol’s history. Specifically, one of Bohol’s mighty hero Francisco </a:t>
            </a:r>
            <a:r>
              <a:rPr lang="en-PH" sz="2800" dirty="0" err="1">
                <a:solidFill>
                  <a:schemeClr val="bg1"/>
                </a:solidFill>
              </a:rPr>
              <a:t>Dagohoy</a:t>
            </a:r>
            <a:r>
              <a:rPr lang="en-PH" sz="2800" dirty="0">
                <a:solidFill>
                  <a:schemeClr val="bg1"/>
                </a:solidFill>
              </a:rPr>
              <a:t>. </a:t>
            </a:r>
          </a:p>
          <a:p>
            <a:pPr algn="just">
              <a:lnSpc>
                <a:spcPct val="150000"/>
              </a:lnSpc>
            </a:pPr>
            <a:endParaRPr lang="en-US" sz="2400" dirty="0">
              <a:solidFill>
                <a:schemeClr val="bg1"/>
              </a:solidFill>
            </a:endParaRPr>
          </a:p>
          <a:p>
            <a:pPr algn="just">
              <a:lnSpc>
                <a:spcPct val="150000"/>
              </a:lnSpc>
            </a:pPr>
            <a:r>
              <a:rPr lang="en-PH" sz="2800" dirty="0">
                <a:solidFill>
                  <a:schemeClr val="bg1"/>
                </a:solidFill>
              </a:rPr>
              <a:t>	This project is good because we believe this is a timely solution. Incorporating this project into a game makes it more interesting for the user. </a:t>
            </a:r>
            <a:endParaRPr lang="en-US" sz="3200" dirty="0">
              <a:solidFill>
                <a:schemeClr val="bg1"/>
              </a:solidFill>
            </a:endParaRPr>
          </a:p>
        </p:txBody>
      </p:sp>
    </p:spTree>
    <p:extLst>
      <p:ext uri="{BB962C8B-B14F-4D97-AF65-F5344CB8AC3E}">
        <p14:creationId xmlns:p14="http://schemas.microsoft.com/office/powerpoint/2010/main" val="28159823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444500" y="500250"/>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OBJECTIVES</a:t>
            </a:r>
            <a:endParaRPr lang="en-US" sz="4400" dirty="0">
              <a:solidFill>
                <a:srgbClr val="FB9322"/>
              </a:solidFill>
              <a:effectLst>
                <a:outerShdw blurRad="38100" dist="38100" dir="2700000" algn="tl">
                  <a:srgbClr val="000000">
                    <a:alpha val="43137"/>
                  </a:srgbClr>
                </a:outerShdw>
              </a:effectLst>
              <a:latin typeface="+mn-lt"/>
            </a:endParaRP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8</a:t>
            </a:fld>
            <a:endParaRPr lang="en-US" dirty="0"/>
          </a:p>
        </p:txBody>
      </p:sp>
      <p:sp>
        <p:nvSpPr>
          <p:cNvPr id="11" name="Rectangle 10"/>
          <p:cNvSpPr/>
          <p:nvPr/>
        </p:nvSpPr>
        <p:spPr>
          <a:xfrm>
            <a:off x="628650" y="1256802"/>
            <a:ext cx="10775950" cy="5009833"/>
          </a:xfrm>
          <a:prstGeom prst="rect">
            <a:avLst/>
          </a:prstGeom>
        </p:spPr>
        <p:txBody>
          <a:bodyPr wrap="square">
            <a:spAutoFit/>
          </a:bodyPr>
          <a:lstStyle/>
          <a:p>
            <a:pPr algn="just">
              <a:lnSpc>
                <a:spcPct val="150000"/>
              </a:lnSpc>
            </a:pPr>
            <a:r>
              <a:rPr lang="en-PH" sz="2400" dirty="0">
                <a:solidFill>
                  <a:schemeClr val="bg1"/>
                </a:solidFill>
              </a:rPr>
              <a:t>	The main objective of this project is to create a game that is both educational and also entertaining. </a:t>
            </a:r>
          </a:p>
          <a:p>
            <a:endParaRPr lang="en-US" sz="2400" dirty="0">
              <a:solidFill>
                <a:schemeClr val="bg1"/>
              </a:solidFill>
            </a:endParaRPr>
          </a:p>
          <a:p>
            <a:pPr marL="342900" lvl="0" indent="-342900" algn="just">
              <a:lnSpc>
                <a:spcPct val="150000"/>
              </a:lnSpc>
              <a:buFont typeface="Wingdings" panose="05000000000000000000" pitchFamily="2" charset="2"/>
              <a:buChar char="Ø"/>
            </a:pPr>
            <a:r>
              <a:rPr lang="en-PH" sz="2400" dirty="0">
                <a:solidFill>
                  <a:schemeClr val="bg1"/>
                </a:solidFill>
              </a:rPr>
              <a:t>To create game that will have a campaign/story mode that tells the story of Francisco </a:t>
            </a:r>
            <a:r>
              <a:rPr lang="en-PH" sz="2400" dirty="0" err="1">
                <a:solidFill>
                  <a:schemeClr val="bg1"/>
                </a:solidFill>
              </a:rPr>
              <a:t>Dagohoy’s</a:t>
            </a:r>
            <a:r>
              <a:rPr lang="en-PH" sz="2400" dirty="0">
                <a:solidFill>
                  <a:schemeClr val="bg1"/>
                </a:solidFill>
              </a:rPr>
              <a:t> revolt.</a:t>
            </a:r>
            <a:endParaRPr lang="en-US" sz="2400" dirty="0">
              <a:solidFill>
                <a:schemeClr val="bg1"/>
              </a:solidFill>
            </a:endParaRPr>
          </a:p>
          <a:p>
            <a:pPr marL="342900" lvl="0" indent="-342900" algn="just">
              <a:lnSpc>
                <a:spcPct val="150000"/>
              </a:lnSpc>
              <a:buFont typeface="Wingdings" panose="05000000000000000000" pitchFamily="2" charset="2"/>
              <a:buChar char="Ø"/>
            </a:pPr>
            <a:r>
              <a:rPr lang="en-PH" sz="2400" dirty="0">
                <a:solidFill>
                  <a:schemeClr val="bg1"/>
                </a:solidFill>
              </a:rPr>
              <a:t>To create a game playable for PC and Mobile device and it can be played online and offline. </a:t>
            </a:r>
            <a:endParaRPr lang="en-US" sz="2400" dirty="0">
              <a:solidFill>
                <a:schemeClr val="bg1"/>
              </a:solidFill>
            </a:endParaRPr>
          </a:p>
          <a:p>
            <a:pPr marL="342900" lvl="0" indent="-342900" algn="just">
              <a:lnSpc>
                <a:spcPct val="150000"/>
              </a:lnSpc>
              <a:buFont typeface="Wingdings" panose="05000000000000000000" pitchFamily="2" charset="2"/>
              <a:buChar char="Ø"/>
            </a:pPr>
            <a:r>
              <a:rPr lang="en-PH" sz="2400" dirty="0">
                <a:solidFill>
                  <a:schemeClr val="bg1"/>
                </a:solidFill>
              </a:rPr>
              <a:t>To create a website which contains the download page and trailer of the game.  </a:t>
            </a:r>
            <a:endParaRPr lang="en-US" sz="2400" dirty="0">
              <a:solidFill>
                <a:schemeClr val="bg1"/>
              </a:solidFill>
            </a:endParaRPr>
          </a:p>
        </p:txBody>
      </p:sp>
    </p:spTree>
    <p:extLst>
      <p:ext uri="{BB962C8B-B14F-4D97-AF65-F5344CB8AC3E}">
        <p14:creationId xmlns:p14="http://schemas.microsoft.com/office/powerpoint/2010/main" val="17279215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9</a:t>
            </a:fld>
            <a:endParaRPr lang="en-US" dirty="0"/>
          </a:p>
        </p:txBody>
      </p:sp>
      <p:sp>
        <p:nvSpPr>
          <p:cNvPr id="11" name="Rectangle 10"/>
          <p:cNvSpPr/>
          <p:nvPr/>
        </p:nvSpPr>
        <p:spPr>
          <a:xfrm>
            <a:off x="412750" y="1653402"/>
            <a:ext cx="10775950" cy="1870512"/>
          </a:xfrm>
          <a:prstGeom prst="rect">
            <a:avLst/>
          </a:prstGeom>
        </p:spPr>
        <p:txBody>
          <a:bodyPr wrap="square">
            <a:spAutoFit/>
          </a:bodyPr>
          <a:lstStyle/>
          <a:p>
            <a:pPr marL="457200" lvl="0" indent="-457200">
              <a:lnSpc>
                <a:spcPct val="150000"/>
              </a:lnSpc>
              <a:buFont typeface="Wingdings" panose="05000000000000000000" pitchFamily="2" charset="2"/>
              <a:buChar char="Ø"/>
            </a:pPr>
            <a:r>
              <a:rPr lang="en-PH" sz="3200" b="1" dirty="0">
                <a:solidFill>
                  <a:schemeClr val="bg1"/>
                </a:solidFill>
              </a:rPr>
              <a:t>Children and Youth</a:t>
            </a:r>
            <a:endParaRPr lang="en-PH" sz="3200" dirty="0">
              <a:solidFill>
                <a:schemeClr val="bg1"/>
              </a:solidFill>
            </a:endParaRPr>
          </a:p>
          <a:p>
            <a:pPr lvl="0">
              <a:lnSpc>
                <a:spcPct val="150000"/>
              </a:lnSpc>
            </a:pPr>
            <a:r>
              <a:rPr lang="en-PH" sz="2400" dirty="0">
                <a:solidFill>
                  <a:schemeClr val="bg1"/>
                </a:solidFill>
              </a:rPr>
              <a:t>This project will enlighten them about one of major events of the history in Bohol. </a:t>
            </a:r>
            <a:endParaRPr lang="en-US" sz="2400" dirty="0">
              <a:solidFill>
                <a:schemeClr val="bg1"/>
              </a:solidFill>
            </a:endParaRPr>
          </a:p>
        </p:txBody>
      </p:sp>
      <p:sp>
        <p:nvSpPr>
          <p:cNvPr id="5" name="Rectangle 4"/>
          <p:cNvSpPr/>
          <p:nvPr/>
        </p:nvSpPr>
        <p:spPr>
          <a:xfrm>
            <a:off x="412750" y="3930628"/>
            <a:ext cx="10775950" cy="1870512"/>
          </a:xfrm>
          <a:prstGeom prst="rect">
            <a:avLst/>
          </a:prstGeom>
        </p:spPr>
        <p:txBody>
          <a:bodyPr wrap="square">
            <a:spAutoFit/>
          </a:bodyPr>
          <a:lstStyle/>
          <a:p>
            <a:pPr marL="457200" lvl="0" indent="-457200">
              <a:lnSpc>
                <a:spcPct val="150000"/>
              </a:lnSpc>
              <a:buFont typeface="Wingdings" panose="05000000000000000000" pitchFamily="2" charset="2"/>
              <a:buChar char="Ø"/>
            </a:pPr>
            <a:r>
              <a:rPr lang="en-PH" sz="3200" b="1" dirty="0">
                <a:solidFill>
                  <a:schemeClr val="bg1"/>
                </a:solidFill>
              </a:rPr>
              <a:t>Future Researchers</a:t>
            </a:r>
            <a:endParaRPr lang="en-PH" sz="3200" dirty="0">
              <a:solidFill>
                <a:schemeClr val="bg1"/>
              </a:solidFill>
            </a:endParaRPr>
          </a:p>
          <a:p>
            <a:pPr lvl="0">
              <a:lnSpc>
                <a:spcPct val="150000"/>
              </a:lnSpc>
            </a:pPr>
            <a:r>
              <a:rPr lang="en-PH" sz="2400" dirty="0">
                <a:solidFill>
                  <a:schemeClr val="bg1"/>
                </a:solidFill>
              </a:rPr>
              <a:t>This project will help the build their ground on how to start and develop an Educational game. </a:t>
            </a:r>
            <a:endParaRPr lang="en-US" sz="2400" dirty="0">
              <a:solidFill>
                <a:schemeClr val="bg1"/>
              </a:solidFill>
            </a:endParaRPr>
          </a:p>
        </p:txBody>
      </p:sp>
      <p:sp>
        <p:nvSpPr>
          <p:cNvPr id="13" name="Title 3">
            <a:extLst>
              <a:ext uri="{FF2B5EF4-FFF2-40B4-BE49-F238E27FC236}">
                <a16:creationId xmlns:a16="http://schemas.microsoft.com/office/drawing/2014/main" id="{D9D37ED1-D27D-4928-91B1-14813A00E4CD}"/>
              </a:ext>
            </a:extLst>
          </p:cNvPr>
          <p:cNvSpPr txBox="1">
            <a:spLocks/>
          </p:cNvSpPr>
          <p:nvPr/>
        </p:nvSpPr>
        <p:spPr>
          <a:xfrm>
            <a:off x="444500" y="500250"/>
            <a:ext cx="11214100" cy="7017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mj-lt"/>
                <a:ea typeface="+mj-ea"/>
                <a:cs typeface="+mj-cs"/>
              </a:defRPr>
            </a:lvl1pPr>
          </a:lstStyle>
          <a:p>
            <a:r>
              <a:rPr lang="en-PH" sz="4400" dirty="0">
                <a:solidFill>
                  <a:srgbClr val="FB9322"/>
                </a:solidFill>
                <a:effectLst>
                  <a:outerShdw blurRad="38100" dist="38100" dir="2700000" algn="tl">
                    <a:srgbClr val="000000">
                      <a:alpha val="43137"/>
                    </a:srgbClr>
                  </a:outerShdw>
                </a:effectLst>
                <a:latin typeface="+mn-lt"/>
              </a:rPr>
              <a:t>Significance of the Study</a:t>
            </a:r>
            <a:endParaRPr lang="en-US" sz="4400" dirty="0">
              <a:solidFill>
                <a:srgbClr val="FB9322"/>
              </a:solidFill>
              <a:effectLst>
                <a:outerShdw blurRad="38100" dist="38100" dir="2700000" algn="tl">
                  <a:srgbClr val="000000">
                    <a:alpha val="43137"/>
                  </a:srgbClr>
                </a:outerShdw>
              </a:effectLst>
              <a:latin typeface="+mn-lt"/>
            </a:endParaRPr>
          </a:p>
        </p:txBody>
      </p:sp>
    </p:spTree>
    <p:extLst>
      <p:ext uri="{BB962C8B-B14F-4D97-AF65-F5344CB8AC3E}">
        <p14:creationId xmlns:p14="http://schemas.microsoft.com/office/powerpoint/2010/main" val="669541915"/>
      </p:ext>
    </p:extLst>
  </p:cSld>
  <p:clrMapOvr>
    <a:masterClrMapping/>
  </p:clrMapOvr>
</p:sld>
</file>

<file path=ppt/theme/theme1.xml><?xml version="1.0" encoding="utf-8"?>
<a:theme xmlns:a="http://schemas.openxmlformats.org/drawingml/2006/main" name="Office Theme">
  <a:themeElements>
    <a:clrScheme name="Custom 12">
      <a:dk1>
        <a:srgbClr val="000000"/>
      </a:dk1>
      <a:lt1>
        <a:srgbClr val="FFFFFF"/>
      </a:lt1>
      <a:dk2>
        <a:srgbClr val="6D6E71"/>
      </a:dk2>
      <a:lt2>
        <a:srgbClr val="58595B"/>
      </a:lt2>
      <a:accent1>
        <a:srgbClr val="0065A4"/>
      </a:accent1>
      <a:accent2>
        <a:srgbClr val="47C3D3"/>
      </a:accent2>
      <a:accent3>
        <a:srgbClr val="8F2D63"/>
      </a:accent3>
      <a:accent4>
        <a:srgbClr val="1A6871"/>
      </a:accent4>
      <a:accent5>
        <a:srgbClr val="0C4360"/>
      </a:accent5>
      <a:accent6>
        <a:srgbClr val="F47735"/>
      </a:accent6>
      <a:hlink>
        <a:srgbClr val="00559A"/>
      </a:hlink>
      <a:folHlink>
        <a:srgbClr val="595851"/>
      </a:folHlink>
    </a:clrScheme>
    <a:fontScheme name="Custom 3">
      <a:majorFont>
        <a:latin typeface="Trebuchet MS"/>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66687569_Modern blue presentation_AAS_v5" id="{C7B59113-CD15-4341-96CA-86E715D5BE98}" vid="{5A8FDAEB-3DF3-4B3C-A708-49813F8D6F8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5757914-1161-4661-9696-421FD6935CD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4C103400-4A22-4E35-B588-4C4D426389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B26E0C9-B2AA-42E6-97B6-E1B7D9EAF12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Modern blue presentation</Template>
  <TotalTime>0</TotalTime>
  <Words>923</Words>
  <Application>Microsoft Office PowerPoint</Application>
  <PresentationFormat>Widescreen</PresentationFormat>
  <Paragraphs>98</Paragraphs>
  <Slides>21</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Trade Gothic LT Pro</vt:lpstr>
      <vt:lpstr>Trebuchet MS</vt:lpstr>
      <vt:lpstr>Wingdings</vt:lpstr>
      <vt:lpstr>Office Theme</vt:lpstr>
      <vt:lpstr>PowerPoint Presentation</vt:lpstr>
      <vt:lpstr>CAPSTONE PROJECT</vt:lpstr>
      <vt:lpstr>Chapter I</vt:lpstr>
      <vt:lpstr>Project Context</vt:lpstr>
      <vt:lpstr>Project Context</vt:lpstr>
      <vt:lpstr>Statement of the Problem</vt:lpstr>
      <vt:lpstr>PURPOSE</vt:lpstr>
      <vt:lpstr>OBJECTIVES</vt:lpstr>
      <vt:lpstr>PowerPoint Presentation</vt:lpstr>
      <vt:lpstr>Scope and Limitations</vt:lpstr>
      <vt:lpstr>Chapter II</vt:lpstr>
      <vt:lpstr>Review of Related Literature</vt:lpstr>
      <vt:lpstr>Review of Related Literature</vt:lpstr>
      <vt:lpstr>Review of Related Literature</vt:lpstr>
      <vt:lpstr>Review of Related Literature</vt:lpstr>
      <vt:lpstr>Review of Related Literature</vt:lpstr>
      <vt:lpstr>Educational games are not today. Since the introduction of video games on 1970’s a lot of games are released that are considered as an educational game. </vt:lpstr>
      <vt:lpstr>Chapter III</vt:lpstr>
      <vt:lpstr>Technical Background</vt:lpstr>
      <vt:lpstr>Thank You!</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2021-07-30T16:57:26Z</dcterms:created>
  <dcterms:modified xsi:type="dcterms:W3CDTF">2021-08-06T01:05:07Z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